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4310" r:id="rId4"/>
    <p:sldMasterId id="2147485016" r:id="rId5"/>
    <p:sldMasterId id="2147485087" r:id="rId6"/>
  </p:sldMasterIdLst>
  <p:notesMasterIdLst>
    <p:notesMasterId r:id="rId12"/>
  </p:notesMasterIdLst>
  <p:handoutMasterIdLst>
    <p:handoutMasterId r:id="rId13"/>
  </p:handoutMasterIdLst>
  <p:sldIdLst>
    <p:sldId id="4674" r:id="rId7"/>
    <p:sldId id="4711" r:id="rId8"/>
    <p:sldId id="2147468961" r:id="rId9"/>
    <p:sldId id="2147468962" r:id="rId10"/>
    <p:sldId id="4675" r:id="rId11"/>
  </p:sldIdLst>
  <p:sldSz cx="9144000" cy="5143500" type="screen16x9"/>
  <p:notesSz cx="9144000" cy="6858000"/>
  <p:embeddedFontLst>
    <p:embeddedFont>
      <p:font typeface="Roboto" panose="02000000000000000000" pitchFamily="2" charset="0"/>
      <p:regular r:id="rId14"/>
      <p:bold r:id="rId15"/>
      <p:italic r:id="rId16"/>
      <p:boldItalic r:id="rId17"/>
    </p:embeddedFont>
    <p:embeddedFont>
      <p:font typeface="Roboto Light" panose="02000000000000000000" pitchFamily="2" charset="0"/>
      <p:regular r:id="rId18"/>
      <p:italic r:id="rId19"/>
    </p:embeddedFont>
    <p:embeddedFont>
      <p:font typeface="Roboto Medium" panose="02000000000000000000" pitchFamily="2" charset="0"/>
      <p:regular r:id="rId20"/>
      <p:italic r:id="rId21"/>
    </p:embeddedFont>
    <p:embeddedFont>
      <p:font typeface="Springwood Brush" pitchFamily="2" charset="77"/>
      <p:regular r:id="rId22"/>
    </p:embeddedFont>
  </p:embeddedFont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1EE1BC-3C3E-255A-FB53-3E060467AE09}" name="Julianne Chaloux" initials="" userId="S::Julianne.Chaloux@genesys.com::c545b58b-988e-46fb-9a72-fb0d23855e72" providerId="AD"/>
  <p188:author id="{AEBBEFE9-45EB-D5D3-41BE-2D7DE66734D1}" name="Julianne Chaloux" initials="JC" userId="S::julianne.chaloux@genesys.com::c545b58b-988e-46fb-9a72-fb0d23855e7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dy Wood" initials="KW" lastIdx="1" clrIdx="0"/>
  <p:cmAuthor id="2" name="Kady Wood" initials="KW [2]" lastIdx="1" clrIdx="1"/>
  <p:cmAuthor id="3" name="Kady Wood" initials="KW [3]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3E67"/>
    <a:srgbClr val="409BB2"/>
    <a:srgbClr val="263F67"/>
    <a:srgbClr val="273F67"/>
    <a:srgbClr val="FBA111"/>
    <a:srgbClr val="00B8AA"/>
    <a:srgbClr val="FF6427"/>
    <a:srgbClr val="FF3800"/>
    <a:srgbClr val="FF6428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39" d="100"/>
          <a:sy n="139" d="100"/>
        </p:scale>
        <p:origin x="176" y="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font" Target="fonts/font8.fntdata"/><Relationship Id="rId7" Type="http://schemas.openxmlformats.org/officeDocument/2006/relationships/slide" Target="slides/slide1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font" Target="fonts/font2.fntdata"/><Relationship Id="rId23" Type="http://schemas.openxmlformats.org/officeDocument/2006/relationships/commentAuthors" Target="commentAuthors.xml"/><Relationship Id="rId28" Type="http://schemas.microsoft.com/office/2018/10/relationships/authors" Target="authors.xml"/><Relationship Id="rId10" Type="http://schemas.openxmlformats.org/officeDocument/2006/relationships/slide" Target="slides/slide4.xml"/><Relationship Id="rId19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Roboto" panose="02000000000000000000" pitchFamily="2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625A11-37AC-6743-A34A-C148325F3821}" type="datetimeFigureOut">
              <a:rPr lang="en-US" smtClean="0">
                <a:latin typeface="Roboto" panose="02000000000000000000" pitchFamily="2" charset="0"/>
              </a:rPr>
              <a:t>11/29/23</a:t>
            </a:fld>
            <a:endParaRPr lang="en-US">
              <a:latin typeface="Roboto" panose="02000000000000000000" pitchFamily="2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Roboto" panose="02000000000000000000" pitchFamily="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0DF519-CE93-EA4F-A60F-932AFCD2C97A}" type="slidenum">
              <a:rPr lang="en-US" smtClean="0">
                <a:latin typeface="Roboto" panose="02000000000000000000" pitchFamily="2" charset="0"/>
              </a:rPr>
              <a:t>‹#›</a:t>
            </a:fld>
            <a:endParaRPr lang="en-US"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1954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Roboto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Roboto" panose="02000000000000000000" pitchFamily="2" charset="0"/>
              </a:defRPr>
            </a:lvl1pPr>
          </a:lstStyle>
          <a:p>
            <a:fld id="{805F2D18-43F3-3A4F-98E1-58681EDE704A}" type="datetimeFigureOut">
              <a:rPr lang="en-US" smtClean="0"/>
              <a:pPr/>
              <a:t>11/29/23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Roboto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Roboto" panose="02000000000000000000" pitchFamily="2" charset="0"/>
              </a:defRPr>
            </a:lvl1pPr>
          </a:lstStyle>
          <a:p>
            <a:fld id="{4540E2CE-D880-8449-B507-73D2A0793B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89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1pPr>
    <a:lvl2pPr marL="342900" algn="l" defTabSz="685800" rtl="0" eaLnBrk="1" latinLnBrk="0" hangingPunct="1">
      <a:defRPr sz="9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2pPr>
    <a:lvl3pPr marL="685800" algn="l" defTabSz="685800" rtl="0" eaLnBrk="1" latinLnBrk="0" hangingPunct="1">
      <a:defRPr sz="9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3pPr>
    <a:lvl4pPr marL="1028700" algn="l" defTabSz="685800" rtl="0" eaLnBrk="1" latinLnBrk="0" hangingPunct="1">
      <a:defRPr sz="9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4pPr>
    <a:lvl5pPr marL="1371600" algn="l" defTabSz="685800" rtl="0" eaLnBrk="1" latinLnBrk="0" hangingPunct="1">
      <a:defRPr sz="9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endParaRPr lang="en-US">
              <a:latin typeface="Roboto"/>
              <a:ea typeface="Roboto"/>
              <a:cs typeface="Robot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40E2CE-D880-8449-B507-73D2A0793BF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623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7" Type="http://schemas.openxmlformats.org/officeDocument/2006/relationships/image" Target="../media/image57.sv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6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8.png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1.svg"/><Relationship Id="rId7" Type="http://schemas.openxmlformats.org/officeDocument/2006/relationships/image" Target="../media/image63.sv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2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Relationship Id="rId9" Type="http://schemas.openxmlformats.org/officeDocument/2006/relationships/image" Target="../media/image65.svg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3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3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3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3.xml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3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3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3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3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3.xm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72.svg"/><Relationship Id="rId7" Type="http://schemas.openxmlformats.org/officeDocument/2006/relationships/image" Target="../media/image63.sv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2.png"/><Relationship Id="rId5" Type="http://schemas.openxmlformats.org/officeDocument/2006/relationships/image" Target="../media/image67.svg"/><Relationship Id="rId4" Type="http://schemas.openxmlformats.org/officeDocument/2006/relationships/image" Target="../media/image66.png"/><Relationship Id="rId9" Type="http://schemas.openxmlformats.org/officeDocument/2006/relationships/image" Target="../media/image65.svg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6.svg"/><Relationship Id="rId4" Type="http://schemas.openxmlformats.org/officeDocument/2006/relationships/image" Target="../media/image75.png"/></Relationships>
</file>

<file path=ppt/slideLayouts/_rels/slideLayout2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78.sv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1.sv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3.xml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orange">
    <p:bg>
      <p:bgPr>
        <a:solidFill>
          <a:srgbClr val="FF4F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77CFC508-A6BB-5348-8810-7C6A95CEEB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2055"/>
            <a:ext cx="9144000" cy="51435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1B0622A2-5B86-084B-A7E9-986B0F55ED5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5288" y="4476369"/>
            <a:ext cx="1111438" cy="219456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E768B392-E95B-C64C-8333-081A899DD9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5288" y="3507284"/>
            <a:ext cx="3772266" cy="184666"/>
          </a:xfrm>
        </p:spPr>
        <p:txBody>
          <a:bodyPr wrap="square" lIns="0" tIns="0" rIns="0" bIns="0" anchor="b" anchorCtr="0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Speaker Name</a:t>
            </a:r>
            <a:r>
              <a:rPr lang="en-US" baseline="0"/>
              <a:t>, Title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FF39995B-BDA6-C143-8C3D-97117281FF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5288" y="3730924"/>
            <a:ext cx="3772266" cy="184666"/>
          </a:xfr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B3E18DD-E0BA-B94F-8B2F-271A93074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5289" y="2044729"/>
            <a:ext cx="3772266" cy="246221"/>
          </a:xfrm>
        </p:spPr>
        <p:txBody>
          <a:bodyPr wrap="square" anchor="t" anchorCtr="0"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6AD423-2E8F-9B4B-9895-A5B4A4EFA061}"/>
              </a:ext>
            </a:extLst>
          </p:cNvPr>
          <p:cNvSpPr/>
          <p:nvPr userDrawn="1"/>
        </p:nvSpPr>
        <p:spPr>
          <a:xfrm>
            <a:off x="303780" y="4873581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11" name="Title 13">
            <a:extLst>
              <a:ext uri="{FF2B5EF4-FFF2-40B4-BE49-F238E27FC236}">
                <a16:creationId xmlns:a16="http://schemas.microsoft.com/office/drawing/2014/main" id="{AB3CBDB2-BEDA-0B41-9381-48F01B8FF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1145321"/>
            <a:ext cx="3772266" cy="830997"/>
          </a:xfrm>
        </p:spPr>
        <p:txBody>
          <a:bodyPr wrap="square" lIns="0" tIns="0" bIns="0" anchor="b" anchorCtr="0">
            <a:noAutofit/>
          </a:bodyPr>
          <a:lstStyle>
            <a:lvl1pPr>
              <a:defRPr sz="3000" b="0" i="0">
                <a:solidFill>
                  <a:schemeClr val="bg1"/>
                </a:solidFill>
                <a:latin typeface="Springwood Brush" pitchFamily="2" charset="77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27950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- blue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DC67311-721C-B144-870C-7D55CCFC32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14750" y="0"/>
            <a:ext cx="5429250" cy="5143500"/>
          </a:xfrm>
          <a:prstGeom prst="rect">
            <a:avLst/>
          </a:prstGeom>
        </p:spPr>
      </p:pic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B3E18DD-E0BA-B94F-8B2F-271A93074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5289" y="2682683"/>
            <a:ext cx="3772266" cy="246221"/>
          </a:xfrm>
        </p:spPr>
        <p:txBody>
          <a:bodyPr wrap="square" anchor="t" anchorCtr="0"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3FB61C9-5597-2648-8CC2-2B1502FB81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9" name="Title 13">
            <a:extLst>
              <a:ext uri="{FF2B5EF4-FFF2-40B4-BE49-F238E27FC236}">
                <a16:creationId xmlns:a16="http://schemas.microsoft.com/office/drawing/2014/main" id="{14C8E3CF-7D30-B94C-8704-F4744F75A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198774"/>
            <a:ext cx="5927574" cy="415498"/>
          </a:xfrm>
        </p:spPr>
        <p:txBody>
          <a:bodyPr wrap="square" lIns="0" tIns="0" bIns="0" anchor="b" anchorCtr="0">
            <a:noAutofit/>
          </a:bodyPr>
          <a:lstStyle>
            <a:lvl1pPr>
              <a:defRPr sz="3000" b="0" i="0">
                <a:solidFill>
                  <a:schemeClr val="bg1"/>
                </a:solidFill>
                <a:latin typeface="Springwood Brush" pitchFamily="2" charset="77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C939F3-C860-F045-83A8-160F8D3638A6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384320300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Blue / Grey / 2 columns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91;p17">
            <a:extLst>
              <a:ext uri="{FF2B5EF4-FFF2-40B4-BE49-F238E27FC236}">
                <a16:creationId xmlns:a16="http://schemas.microsoft.com/office/drawing/2014/main" id="{22BBE7FD-F46C-4D46-95B7-46C38CABA76B}"/>
              </a:ext>
            </a:extLst>
          </p:cNvPr>
          <p:cNvSpPr/>
          <p:nvPr userDrawn="1"/>
        </p:nvSpPr>
        <p:spPr>
          <a:xfrm flipV="1">
            <a:off x="-1" y="-1"/>
            <a:ext cx="9144000" cy="627063"/>
          </a:xfrm>
          <a:prstGeom prst="rect">
            <a:avLst/>
          </a:prstGeom>
          <a:solidFill>
            <a:srgbClr val="273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7531866-9B9D-7E43-A3C4-D161AD5CE7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740903-C8DD-1E43-9391-55FE8183E5BD}"/>
              </a:ext>
            </a:extLst>
          </p:cNvPr>
          <p:cNvSpPr txBox="1"/>
          <p:nvPr userDrawn="1"/>
        </p:nvSpPr>
        <p:spPr>
          <a:xfrm>
            <a:off x="9448800" y="2680138"/>
            <a:ext cx="0" cy="0"/>
          </a:xfrm>
          <a:prstGeom prst="rect">
            <a:avLst/>
          </a:prstGeom>
          <a:solidFill>
            <a:schemeClr val="accent2"/>
          </a:solidFill>
        </p:spPr>
        <p:txBody>
          <a:bodyPr wrap="none" lIns="0" tIns="0" rIns="0" bIns="0" rtlCol="0">
            <a:normAutofit fontScale="25000" lnSpcReduction="20000"/>
          </a:bodyPr>
          <a:lstStyle/>
          <a:p>
            <a:pPr algn="l"/>
            <a:endParaRPr lang="en-CO" sz="12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29070C-AF09-8A40-84AF-7F6AD7271CDB}"/>
              </a:ext>
            </a:extLst>
          </p:cNvPr>
          <p:cNvSpPr txBox="1"/>
          <p:nvPr userDrawn="1"/>
        </p:nvSpPr>
        <p:spPr>
          <a:xfrm>
            <a:off x="9352015" y="52004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rmAutofit fontScale="25000" lnSpcReduction="20000"/>
          </a:bodyPr>
          <a:lstStyle/>
          <a:p>
            <a:pPr algn="l"/>
            <a:endParaRPr lang="en-CO" sz="120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24447AAF-E9A0-9F47-8FFB-9B328F68FB1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13573" y="4794885"/>
            <a:ext cx="925587" cy="189864"/>
          </a:xfrm>
          <a:prstGeom prst="rect">
            <a:avLst/>
          </a:prstGeom>
        </p:spPr>
      </p:pic>
      <p:sp>
        <p:nvSpPr>
          <p:cNvPr id="16" name="Title 3">
            <a:extLst>
              <a:ext uri="{FF2B5EF4-FFF2-40B4-BE49-F238E27FC236}">
                <a16:creationId xmlns:a16="http://schemas.microsoft.com/office/drawing/2014/main" id="{5497F732-DEE9-964C-9E73-60BCEAEFC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32117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05FE6C5-450C-0A46-AFD0-9F6703D64D49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/>
              <a:t>Genesys confidential and proprietary information. Unauthorized disclosure is prohibited.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C0392C2D-CFF3-B74F-9E19-BE79917565E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95287" y="1968581"/>
            <a:ext cx="4032251" cy="217720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40F964E8-1C11-1C45-9FCA-4DB31337928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716016" y="1968581"/>
            <a:ext cx="4032251" cy="217720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D0608187-4F33-F545-A67B-BC9EC6854AC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716463" y="1374436"/>
            <a:ext cx="4032251" cy="50192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9B1E3DB7-F90E-AE4A-B135-541E3750A1C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5288" y="1379290"/>
            <a:ext cx="4032250" cy="50192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1746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7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Blue / Grey / 3 columns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91;p17">
            <a:extLst>
              <a:ext uri="{FF2B5EF4-FFF2-40B4-BE49-F238E27FC236}">
                <a16:creationId xmlns:a16="http://schemas.microsoft.com/office/drawing/2014/main" id="{60CA784A-4554-584C-9F85-B00078B854C6}"/>
              </a:ext>
            </a:extLst>
          </p:cNvPr>
          <p:cNvSpPr/>
          <p:nvPr userDrawn="1"/>
        </p:nvSpPr>
        <p:spPr>
          <a:xfrm flipV="1">
            <a:off x="-1" y="-1"/>
            <a:ext cx="9144000" cy="627063"/>
          </a:xfrm>
          <a:prstGeom prst="rect">
            <a:avLst/>
          </a:prstGeom>
          <a:solidFill>
            <a:srgbClr val="273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8E110EF-FA9F-9D43-A65D-C6BBCEAFD5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F9A2E06A-A5ED-5D42-9BC0-D6763F8B12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13573" y="4794885"/>
            <a:ext cx="925587" cy="18986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45E3DD14-0AB5-CF4C-8957-1FF8DC976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32117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6917440-F19C-2441-A51F-794B46F310F2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/>
              <a:t>Genesys confidential and proprietary information. Unauthorized disclosure is prohibited.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C732EA86-298F-4A4F-8A37-37BE9BF9953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03239" y="1974405"/>
            <a:ext cx="2592388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D0C493E-5292-EB40-9822-730563D9BC3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5288" y="1584183"/>
            <a:ext cx="2600340" cy="297034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1FDEA6DC-B02E-3A40-8373-6D335C19623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275012" y="1974405"/>
            <a:ext cx="2592388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7A9D9322-8D0B-5542-BD63-36855F08491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276600" y="1584183"/>
            <a:ext cx="2590800" cy="297034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8913C495-EE2A-3F44-8E36-D91B56C1635D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156325" y="1974405"/>
            <a:ext cx="2584437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297012CB-F020-044E-817E-1050010BA2F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60253" y="1584183"/>
            <a:ext cx="2588459" cy="297034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73840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82">
          <p15:clr>
            <a:srgbClr val="FBAE40"/>
          </p15:clr>
        </p15:guide>
        <p15:guide id="2" pos="2064">
          <p15:clr>
            <a:srgbClr val="FBAE40"/>
          </p15:clr>
        </p15:guide>
        <p15:guide id="3" pos="3696">
          <p15:clr>
            <a:srgbClr val="FBAE40"/>
          </p15:clr>
        </p15:guide>
        <p15:guide id="6" pos="3878">
          <p15:clr>
            <a:srgbClr val="FBAE40"/>
          </p15:clr>
        </p15:guide>
        <p15:guide id="7" orient="horz" pos="577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Blue / Grey / 4 columns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91;p17">
            <a:extLst>
              <a:ext uri="{FF2B5EF4-FFF2-40B4-BE49-F238E27FC236}">
                <a16:creationId xmlns:a16="http://schemas.microsoft.com/office/drawing/2014/main" id="{D31819B3-A12A-AB4D-9133-91C9AFF9D02C}"/>
              </a:ext>
            </a:extLst>
          </p:cNvPr>
          <p:cNvSpPr/>
          <p:nvPr userDrawn="1"/>
        </p:nvSpPr>
        <p:spPr>
          <a:xfrm flipV="1">
            <a:off x="-1" y="-1"/>
            <a:ext cx="9144000" cy="627063"/>
          </a:xfrm>
          <a:prstGeom prst="rect">
            <a:avLst/>
          </a:prstGeom>
          <a:solidFill>
            <a:srgbClr val="273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7D7FB7E-915D-0747-B762-FD4F61CD33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5F8E09BB-6B7F-C942-9D16-ED154FA3B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32117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5F4098FE-E6AF-1D4F-A1E5-B193AA626BD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13573" y="4794885"/>
            <a:ext cx="925587" cy="1898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3743FCA-EA64-224D-87F3-E8EACB07270F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/>
              <a:t>Genesys confidential and proprietary information. Unauthorized disclosure is prohibited.</a:t>
            </a:r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E3D39D78-55F4-764B-A1E8-886B73DADF8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03239" y="1974405"/>
            <a:ext cx="1900224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BEB7012-EC3E-B549-8693-F15959CBBA4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5288" y="1578359"/>
            <a:ext cx="1906053" cy="30285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D931C2E7-2E30-AC46-8979-1E2C13EC644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2563826" y="1974405"/>
            <a:ext cx="1863712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0536D96-332C-0E40-BA6A-F776E81E6BC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555875" y="1578359"/>
            <a:ext cx="1869429" cy="30285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DC857693-2E2A-F94D-BDB7-340F107283C4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726647" y="1974405"/>
            <a:ext cx="1863712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AE82DFEE-9F6F-8045-B9C6-A3BED1C0907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718696" y="1578359"/>
            <a:ext cx="1869429" cy="30285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6">
            <a:extLst>
              <a:ext uri="{FF2B5EF4-FFF2-40B4-BE49-F238E27FC236}">
                <a16:creationId xmlns:a16="http://schemas.microsoft.com/office/drawing/2014/main" id="{2AB5D36B-BD02-934C-ABC0-329003669516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848490" y="1974405"/>
            <a:ext cx="1900224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F4CB6844-508F-F645-A448-6644ED0C2B0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40539" y="1578359"/>
            <a:ext cx="1906053" cy="30285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9531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51">
          <p15:clr>
            <a:srgbClr val="FBAE40"/>
          </p15:clr>
        </p15:guide>
        <p15:guide id="2" pos="1610">
          <p15:clr>
            <a:srgbClr val="FBAE40"/>
          </p15:clr>
        </p15:guide>
        <p15:guide id="3" pos="4150">
          <p15:clr>
            <a:srgbClr val="FBAE40"/>
          </p15:clr>
        </p15:guide>
        <p15:guide id="4" pos="2789">
          <p15:clr>
            <a:srgbClr val="FBAE40"/>
          </p15:clr>
        </p15:guide>
        <p15:guide id="5" pos="4309">
          <p15:clr>
            <a:srgbClr val="FBAE40"/>
          </p15:clr>
        </p15:guide>
        <p15:guide id="6" pos="2971">
          <p15:clr>
            <a:srgbClr val="FBAE40"/>
          </p15:clr>
        </p15:guide>
        <p15:guide id="7" orient="horz" pos="577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Blue / Grey / Left bar 2 column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1AE8DD5A-9300-474F-BDA0-EFA6DA25DE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Google Shape;91;p17">
            <a:extLst>
              <a:ext uri="{FF2B5EF4-FFF2-40B4-BE49-F238E27FC236}">
                <a16:creationId xmlns:a16="http://schemas.microsoft.com/office/drawing/2014/main" id="{B160BCA0-CEB5-7146-A8BF-69C19B62DE84}"/>
              </a:ext>
            </a:extLst>
          </p:cNvPr>
          <p:cNvSpPr/>
          <p:nvPr userDrawn="1"/>
        </p:nvSpPr>
        <p:spPr>
          <a:xfrm flipV="1">
            <a:off x="0" y="0"/>
            <a:ext cx="2987675" cy="5143500"/>
          </a:xfrm>
          <a:prstGeom prst="rect">
            <a:avLst/>
          </a:prstGeom>
          <a:solidFill>
            <a:srgbClr val="273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FAB88AB3-F92F-8E4C-9FAF-5F2A5F12D8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13573" y="4794885"/>
            <a:ext cx="925587" cy="189864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CBEC437-53E4-AF41-8C5D-DA0A7224847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95288" y="3863856"/>
            <a:ext cx="2327275" cy="831969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>
              <a:defRPr sz="500">
                <a:solidFill>
                  <a:schemeClr val="bg1"/>
                </a:solidFill>
              </a:defRPr>
            </a:lvl2pPr>
            <a:lvl3pPr>
              <a:defRPr sz="300">
                <a:solidFill>
                  <a:schemeClr val="bg1"/>
                </a:solidFill>
              </a:defRPr>
            </a:lvl3pPr>
            <a:lvl4pPr>
              <a:defRPr sz="300">
                <a:solidFill>
                  <a:schemeClr val="bg1"/>
                </a:solidFill>
              </a:defRPr>
            </a:lvl4pPr>
            <a:lvl5pPr>
              <a:defRPr sz="3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F99F03-267D-1340-A0B4-4E0432F3F134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/>
              <a:t>Genesys confidential and proprietary information. Unauthorized disclosure is prohibited.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66748A37-12A6-9F41-BB47-53E436A64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258" y="161925"/>
            <a:ext cx="2119312" cy="463752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2E95D31-5C58-4141-BC7D-AA487D1668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94611" y="1805503"/>
            <a:ext cx="2472789" cy="252770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A265D32-3A9A-A24C-AF24-23CD7B73647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94611" y="1176489"/>
            <a:ext cx="2472789" cy="528572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881E281-91A7-6641-998E-9E644FC9C44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64275" y="1815638"/>
            <a:ext cx="2472789" cy="252770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4EF21F4A-71A6-0B4C-9E29-FBE971AACC9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64275" y="1186624"/>
            <a:ext cx="2472789" cy="528572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1427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82">
          <p15:clr>
            <a:srgbClr val="FBAE40"/>
          </p15:clr>
        </p15:guide>
        <p15:guide id="2" pos="2064">
          <p15:clr>
            <a:srgbClr val="FBAE40"/>
          </p15:clr>
        </p15:guide>
        <p15:guide id="3" pos="3696">
          <p15:clr>
            <a:srgbClr val="FBAE40"/>
          </p15:clr>
        </p15:guide>
        <p15:guide id="6" pos="3878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Blue / Grey / Left bar 1 column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584271A2-C7CA-3047-845D-BD6E11F37F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Google Shape;91;p17">
            <a:extLst>
              <a:ext uri="{FF2B5EF4-FFF2-40B4-BE49-F238E27FC236}">
                <a16:creationId xmlns:a16="http://schemas.microsoft.com/office/drawing/2014/main" id="{B160BCA0-CEB5-7146-A8BF-69C19B62DE84}"/>
              </a:ext>
            </a:extLst>
          </p:cNvPr>
          <p:cNvSpPr/>
          <p:nvPr userDrawn="1"/>
        </p:nvSpPr>
        <p:spPr>
          <a:xfrm flipV="1">
            <a:off x="0" y="0"/>
            <a:ext cx="2987675" cy="5143500"/>
          </a:xfrm>
          <a:prstGeom prst="rect">
            <a:avLst/>
          </a:prstGeom>
          <a:solidFill>
            <a:srgbClr val="273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ED92BF-1556-0E4E-94F2-AF4347FE745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95288" y="3863856"/>
            <a:ext cx="2327275" cy="831969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>
              <a:defRPr sz="500">
                <a:solidFill>
                  <a:schemeClr val="bg1"/>
                </a:solidFill>
              </a:defRPr>
            </a:lvl2pPr>
            <a:lvl3pPr>
              <a:defRPr sz="300">
                <a:solidFill>
                  <a:schemeClr val="bg1"/>
                </a:solidFill>
              </a:defRPr>
            </a:lvl3pPr>
            <a:lvl4pPr>
              <a:defRPr sz="300">
                <a:solidFill>
                  <a:schemeClr val="bg1"/>
                </a:solidFill>
              </a:defRPr>
            </a:lvl4pPr>
            <a:lvl5pPr>
              <a:defRPr sz="3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FAB88AB3-F92F-8E4C-9FAF-5F2A5F12D8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13573" y="4794885"/>
            <a:ext cx="925587" cy="18986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83FCCD7-6C1C-5548-82D9-6CF881AFDBBC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/>
              <a:t>Genesys confidential and proprietary information. Unauthorized disclosure is prohibited.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C2ACB75-C5BF-BB44-ADC4-DB1544D9A2A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276600" y="1752135"/>
            <a:ext cx="5472113" cy="252770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FB843D14-B7FE-EA44-978E-A4F86E8271C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76600" y="1323373"/>
            <a:ext cx="5472113" cy="308683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B65B1535-B303-CF41-84A6-C6B27E602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258" y="161925"/>
            <a:ext cx="2119312" cy="463752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20971814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82">
          <p15:clr>
            <a:srgbClr val="FBAE40"/>
          </p15:clr>
        </p15:guide>
        <p15:guide id="2" pos="2064">
          <p15:clr>
            <a:srgbClr val="FBAE40"/>
          </p15:clr>
        </p15:guide>
        <p15:guide id="3" pos="3696">
          <p15:clr>
            <a:srgbClr val="FBAE40"/>
          </p15:clr>
        </p15:guide>
        <p15:guide id="6" pos="3878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slide - Blue / Grey / Left bar 1 column - no brush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91;p17">
            <a:extLst>
              <a:ext uri="{FF2B5EF4-FFF2-40B4-BE49-F238E27FC236}">
                <a16:creationId xmlns:a16="http://schemas.microsoft.com/office/drawing/2014/main" id="{B160BCA0-CEB5-7146-A8BF-69C19B62DE84}"/>
              </a:ext>
            </a:extLst>
          </p:cNvPr>
          <p:cNvSpPr/>
          <p:nvPr userDrawn="1"/>
        </p:nvSpPr>
        <p:spPr>
          <a:xfrm flipV="1">
            <a:off x="0" y="0"/>
            <a:ext cx="2987675" cy="5143500"/>
          </a:xfrm>
          <a:prstGeom prst="rect">
            <a:avLst/>
          </a:prstGeom>
          <a:solidFill>
            <a:srgbClr val="273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ED92BF-1556-0E4E-94F2-AF4347FE745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95288" y="3863856"/>
            <a:ext cx="2327275" cy="831969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>
              <a:defRPr sz="500">
                <a:solidFill>
                  <a:schemeClr val="bg1"/>
                </a:solidFill>
              </a:defRPr>
            </a:lvl2pPr>
            <a:lvl3pPr>
              <a:defRPr sz="300">
                <a:solidFill>
                  <a:schemeClr val="bg1"/>
                </a:solidFill>
              </a:defRPr>
            </a:lvl3pPr>
            <a:lvl4pPr>
              <a:defRPr sz="300">
                <a:solidFill>
                  <a:schemeClr val="bg1"/>
                </a:solidFill>
              </a:defRPr>
            </a:lvl4pPr>
            <a:lvl5pPr>
              <a:defRPr sz="3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FAB88AB3-F92F-8E4C-9FAF-5F2A5F12D8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813573" y="4794885"/>
            <a:ext cx="925587" cy="18986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83FCCD7-6C1C-5548-82D9-6CF881AFDBBC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/>
              <a:t>Genesys confidential and proprietary information. Unauthorized disclosure is prohibited.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C2ACB75-C5BF-BB44-ADC4-DB1544D9A2A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276600" y="1752135"/>
            <a:ext cx="5472113" cy="252770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FB843D14-B7FE-EA44-978E-A4F86E8271C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76600" y="1323373"/>
            <a:ext cx="5472113" cy="308683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60EBA2D9-DE71-4246-85E4-A4CDC4DD7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258" y="161925"/>
            <a:ext cx="2119312" cy="463752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21922858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82">
          <p15:clr>
            <a:srgbClr val="FBAE40"/>
          </p15:clr>
        </p15:guide>
        <p15:guide id="2" pos="2064">
          <p15:clr>
            <a:srgbClr val="FBAE40"/>
          </p15:clr>
        </p15:guide>
        <p15:guide id="3" pos="3696">
          <p15:clr>
            <a:srgbClr val="FBAE40"/>
          </p15:clr>
        </p15:guide>
        <p15:guide id="6" pos="3878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White /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1;p17">
            <a:extLst>
              <a:ext uri="{FF2B5EF4-FFF2-40B4-BE49-F238E27FC236}">
                <a16:creationId xmlns:a16="http://schemas.microsoft.com/office/drawing/2014/main" id="{C2A88BCD-711A-FC42-9B1A-07F98506F4FB}"/>
              </a:ext>
            </a:extLst>
          </p:cNvPr>
          <p:cNvSpPr/>
          <p:nvPr userDrawn="1"/>
        </p:nvSpPr>
        <p:spPr>
          <a:xfrm flipV="1">
            <a:off x="-1" y="-1"/>
            <a:ext cx="9144000" cy="627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A8D34C7-7A06-0645-AD75-9A3219F7FE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9425B43-72BD-3B45-8267-6559B1B8D5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9A096DB-6979-714C-B961-320AE561DCD3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C38440F0-04CA-344E-9B9A-A8088B943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32117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9F919643-1DE6-0846-A096-BFBE787DAB1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95287" y="1968581"/>
            <a:ext cx="6112100" cy="217720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9734988-744D-2344-9A0C-EC300DC269F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5288" y="1379290"/>
            <a:ext cx="6112098" cy="50192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05406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7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slide - White / blue - no brush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1;p17">
            <a:extLst>
              <a:ext uri="{FF2B5EF4-FFF2-40B4-BE49-F238E27FC236}">
                <a16:creationId xmlns:a16="http://schemas.microsoft.com/office/drawing/2014/main" id="{2CBC2D82-FAC7-8548-BE18-74AA0C09A79A}"/>
              </a:ext>
            </a:extLst>
          </p:cNvPr>
          <p:cNvSpPr/>
          <p:nvPr userDrawn="1"/>
        </p:nvSpPr>
        <p:spPr>
          <a:xfrm flipV="1">
            <a:off x="-1" y="-1"/>
            <a:ext cx="9144000" cy="627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9425B43-72BD-3B45-8267-6559B1B8D5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9A096DB-6979-714C-B961-320AE561DCD3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C38440F0-04CA-344E-9B9A-A8088B943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32117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9F919643-1DE6-0846-A096-BFBE787DAB1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95287" y="1968581"/>
            <a:ext cx="6112100" cy="217720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9734988-744D-2344-9A0C-EC300DC269F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5288" y="1379290"/>
            <a:ext cx="6112098" cy="50192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01271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7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White / Blue / 2 column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91;p17">
            <a:extLst>
              <a:ext uri="{FF2B5EF4-FFF2-40B4-BE49-F238E27FC236}">
                <a16:creationId xmlns:a16="http://schemas.microsoft.com/office/drawing/2014/main" id="{4BA51603-0D7A-8D4B-8073-2FFFF97C4257}"/>
              </a:ext>
            </a:extLst>
          </p:cNvPr>
          <p:cNvSpPr/>
          <p:nvPr userDrawn="1"/>
        </p:nvSpPr>
        <p:spPr>
          <a:xfrm flipV="1">
            <a:off x="-1" y="-1"/>
            <a:ext cx="9144000" cy="627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0FDBBE4-8D34-5847-8C40-BD606739A4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495B0C5A-3D53-524C-A4DC-B79D7C28221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C08E54-DC65-8D46-A58F-A2E59C8F4DB8}"/>
              </a:ext>
            </a:extLst>
          </p:cNvPr>
          <p:cNvSpPr txBox="1"/>
          <p:nvPr userDrawn="1"/>
        </p:nvSpPr>
        <p:spPr>
          <a:xfrm>
            <a:off x="9683931" y="818606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rmAutofit fontScale="25000" lnSpcReduction="20000"/>
          </a:bodyPr>
          <a:lstStyle/>
          <a:p>
            <a:pPr algn="l"/>
            <a:endParaRPr lang="en-CO" sz="12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EF379B-9BD8-B54C-913C-9EEBD3072107}"/>
              </a:ext>
            </a:extLst>
          </p:cNvPr>
          <p:cNvSpPr txBox="1"/>
          <p:nvPr userDrawn="1"/>
        </p:nvSpPr>
        <p:spPr>
          <a:xfrm>
            <a:off x="9849394" y="80118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rmAutofit fontScale="25000" lnSpcReduction="20000"/>
          </a:bodyPr>
          <a:lstStyle/>
          <a:p>
            <a:pPr algn="l"/>
            <a:endParaRPr lang="en-CO" sz="12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8A033B-0119-A64C-AD9D-1190AEA2352D}"/>
              </a:ext>
            </a:extLst>
          </p:cNvPr>
          <p:cNvSpPr txBox="1"/>
          <p:nvPr userDrawn="1"/>
        </p:nvSpPr>
        <p:spPr>
          <a:xfrm>
            <a:off x="-670560" y="13933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rmAutofit fontScale="25000" lnSpcReduction="20000"/>
          </a:bodyPr>
          <a:lstStyle/>
          <a:p>
            <a:pPr algn="l"/>
            <a:endParaRPr lang="en-CO" sz="12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CB8473-52E5-D945-9B66-6F7FCFD943F3}"/>
              </a:ext>
            </a:extLst>
          </p:cNvPr>
          <p:cNvSpPr txBox="1"/>
          <p:nvPr userDrawn="1"/>
        </p:nvSpPr>
        <p:spPr>
          <a:xfrm>
            <a:off x="9283337" y="80989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rmAutofit fontScale="25000" lnSpcReduction="20000"/>
          </a:bodyPr>
          <a:lstStyle/>
          <a:p>
            <a:pPr algn="l"/>
            <a:endParaRPr lang="en-CO" sz="12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B35512-715D-E34F-8293-7CDE6D82098F}"/>
              </a:ext>
            </a:extLst>
          </p:cNvPr>
          <p:cNvSpPr txBox="1"/>
          <p:nvPr userDrawn="1"/>
        </p:nvSpPr>
        <p:spPr>
          <a:xfrm>
            <a:off x="-1053737" y="83602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rmAutofit fontScale="25000" lnSpcReduction="20000"/>
          </a:bodyPr>
          <a:lstStyle/>
          <a:p>
            <a:pPr algn="l"/>
            <a:endParaRPr lang="en-CO" sz="12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1162BA-EEED-404E-A7FA-D8CEE3E69673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303742A3-A325-CA4D-B8D6-EA4ED393D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32117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9F8ABC87-99DA-1044-8A13-53102AE2265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95287" y="1968581"/>
            <a:ext cx="4032251" cy="217720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9711E84C-2ECE-164B-A19E-2795511A3CD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716016" y="1968581"/>
            <a:ext cx="4032251" cy="217720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9EFFC3B1-7CCC-424E-B534-1FEBC52713F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716463" y="1374436"/>
            <a:ext cx="4032251" cy="50192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25A16651-1312-1949-9596-1317D91B8AC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5288" y="1379290"/>
            <a:ext cx="4032250" cy="50192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3103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89">
          <p15:clr>
            <a:srgbClr val="FBAE40"/>
          </p15:clr>
        </p15:guide>
        <p15:guide id="2" pos="2971">
          <p15:clr>
            <a:srgbClr val="FBAE40"/>
          </p15:clr>
        </p15:guide>
        <p15:guide id="3" orient="horz" pos="577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White / Blue / 3 column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91;p17">
            <a:extLst>
              <a:ext uri="{FF2B5EF4-FFF2-40B4-BE49-F238E27FC236}">
                <a16:creationId xmlns:a16="http://schemas.microsoft.com/office/drawing/2014/main" id="{ACE7A7FE-124E-6244-B490-015C0EF0BA9A}"/>
              </a:ext>
            </a:extLst>
          </p:cNvPr>
          <p:cNvSpPr/>
          <p:nvPr userDrawn="1"/>
        </p:nvSpPr>
        <p:spPr>
          <a:xfrm flipV="1">
            <a:off x="-1" y="-1"/>
            <a:ext cx="9144000" cy="627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6D5B931-BD19-3944-92CD-498FD13558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0D7E2C1-F70C-D14F-A96F-9ABA246A866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8875002-EA5C-AC4F-87E1-222D55FCF38E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E350A0AF-EB96-EE40-8ADC-ED4B6E7F9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32117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C8780DAE-F768-6F4F-BA4F-57D12B0E751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03239" y="1974405"/>
            <a:ext cx="2592388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1BC63BE-F2F1-C742-BA97-DEA86BB3986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5288" y="1584183"/>
            <a:ext cx="2600340" cy="297034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BA806D28-2E32-454F-89A8-C2EC33637EDC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275012" y="1974405"/>
            <a:ext cx="2592388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BFCC0AFA-0A9F-194F-B172-56C95DD00DF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276600" y="1584183"/>
            <a:ext cx="2590800" cy="297034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650AC6F6-37E9-2243-8A3D-2DF770861055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156325" y="1974405"/>
            <a:ext cx="2584437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220F28F6-F154-5C44-937E-4F00AB1950C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60253" y="1584183"/>
            <a:ext cx="2588459" cy="297034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5730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82">
          <p15:clr>
            <a:srgbClr val="FBAE40"/>
          </p15:clr>
        </p15:guide>
        <p15:guide id="2" pos="2064">
          <p15:clr>
            <a:srgbClr val="FBAE40"/>
          </p15:clr>
        </p15:guide>
        <p15:guide id="3" pos="3696">
          <p15:clr>
            <a:srgbClr val="FBAE40"/>
          </p15:clr>
        </p15:guide>
        <p15:guide id="6" pos="3878">
          <p15:clr>
            <a:srgbClr val="FBAE40"/>
          </p15:clr>
        </p15:guide>
        <p15:guide id="7" orient="horz" pos="55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- orang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5D6B3BFC-3C6F-AF4D-A43C-A7A3CA8780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58641" y="0"/>
            <a:ext cx="3010829" cy="5143500"/>
          </a:xfrm>
          <a:prstGeom prst="rect">
            <a:avLst/>
          </a:prstGeom>
        </p:spPr>
      </p:pic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B3E18DD-E0BA-B94F-8B2F-271A93074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5289" y="2682683"/>
            <a:ext cx="3772266" cy="246221"/>
          </a:xfrm>
        </p:spPr>
        <p:txBody>
          <a:bodyPr wrap="square" anchor="t" anchorCtr="0"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3FB61C9-5597-2648-8CC2-2B1502FB81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8" name="Title 13">
            <a:extLst>
              <a:ext uri="{FF2B5EF4-FFF2-40B4-BE49-F238E27FC236}">
                <a16:creationId xmlns:a16="http://schemas.microsoft.com/office/drawing/2014/main" id="{EE4D3491-0482-5A4C-B585-2E7460FAE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198774"/>
            <a:ext cx="5927574" cy="415498"/>
          </a:xfrm>
        </p:spPr>
        <p:txBody>
          <a:bodyPr wrap="square" lIns="0" tIns="0" bIns="0" anchor="b" anchorCtr="0">
            <a:noAutofit/>
          </a:bodyPr>
          <a:lstStyle>
            <a:lvl1pPr>
              <a:defRPr sz="3000" b="0" i="0">
                <a:solidFill>
                  <a:schemeClr val="bg1"/>
                </a:solidFill>
                <a:latin typeface="Springwood Brush" pitchFamily="2" charset="77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ADD0E5-6046-B744-ACA6-354F06F2079C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283184263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White / Blue / 4 column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91;p17">
            <a:extLst>
              <a:ext uri="{FF2B5EF4-FFF2-40B4-BE49-F238E27FC236}">
                <a16:creationId xmlns:a16="http://schemas.microsoft.com/office/drawing/2014/main" id="{638F62CC-4B0F-5945-A6AD-BA80AC01AE8D}"/>
              </a:ext>
            </a:extLst>
          </p:cNvPr>
          <p:cNvSpPr/>
          <p:nvPr userDrawn="1"/>
        </p:nvSpPr>
        <p:spPr>
          <a:xfrm flipV="1">
            <a:off x="-1" y="-1"/>
            <a:ext cx="9144000" cy="627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51BF199-19E9-E240-9E8C-64379E54B8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CB62E922-A272-1D45-B0B3-DA88D06E630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8A00CD3-A810-CF41-8A38-D920CD9EE591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BB5AB063-F2E7-5649-A7D2-2DDCDA917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32117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B0CBCC9C-D7B1-4743-9AFD-11BDBEF6EEC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03239" y="1974405"/>
            <a:ext cx="1900224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C6998151-4965-1E48-89A6-4223E264A19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5288" y="1578359"/>
            <a:ext cx="1906053" cy="30285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B2DD2FEE-7993-9346-BB50-03BE7261440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2563826" y="1974405"/>
            <a:ext cx="1863712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10091261-CDFB-2546-B4D1-69D9C12DA54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555875" y="1578359"/>
            <a:ext cx="1869429" cy="30285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A20B6C32-ED1D-1842-B496-43974ACC65DA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726647" y="1974405"/>
            <a:ext cx="1863712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61FDC911-BC6A-A542-9A49-32AAE38C977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718696" y="1578359"/>
            <a:ext cx="1869429" cy="30285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Content Placeholder 6">
            <a:extLst>
              <a:ext uri="{FF2B5EF4-FFF2-40B4-BE49-F238E27FC236}">
                <a16:creationId xmlns:a16="http://schemas.microsoft.com/office/drawing/2014/main" id="{59BB9146-2A8A-A047-B6A4-466C4E699185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848490" y="1974405"/>
            <a:ext cx="1900224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53EB7DBB-D7AB-894F-9A00-42C804B77EA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40539" y="1578359"/>
            <a:ext cx="1906053" cy="30285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85714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51">
          <p15:clr>
            <a:srgbClr val="FBAE40"/>
          </p15:clr>
        </p15:guide>
        <p15:guide id="2" pos="1610">
          <p15:clr>
            <a:srgbClr val="FBAE40"/>
          </p15:clr>
        </p15:guide>
        <p15:guide id="3" pos="4150">
          <p15:clr>
            <a:srgbClr val="FBAE40"/>
          </p15:clr>
        </p15:guide>
        <p15:guide id="4" pos="2789">
          <p15:clr>
            <a:srgbClr val="FBAE40"/>
          </p15:clr>
        </p15:guide>
        <p15:guide id="5" pos="4309">
          <p15:clr>
            <a:srgbClr val="FBAE40"/>
          </p15:clr>
        </p15:guide>
        <p15:guide id="6" pos="2971">
          <p15:clr>
            <a:srgbClr val="FBAE40"/>
          </p15:clr>
        </p15:guide>
        <p15:guide id="7" orient="horz" pos="577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Blue / White / Left bar 1 colum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FE113104-3403-B645-93B1-36194ECCB6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Google Shape;91;p17">
            <a:extLst>
              <a:ext uri="{FF2B5EF4-FFF2-40B4-BE49-F238E27FC236}">
                <a16:creationId xmlns:a16="http://schemas.microsoft.com/office/drawing/2014/main" id="{B160BCA0-CEB5-7146-A8BF-69C19B62DE84}"/>
              </a:ext>
            </a:extLst>
          </p:cNvPr>
          <p:cNvSpPr/>
          <p:nvPr userDrawn="1"/>
        </p:nvSpPr>
        <p:spPr>
          <a:xfrm flipV="1">
            <a:off x="0" y="0"/>
            <a:ext cx="2987675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ED92BF-1556-0E4E-94F2-AF4347FE745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95288" y="3863856"/>
            <a:ext cx="2327275" cy="831969"/>
          </a:xfrm>
        </p:spPr>
        <p:txBody>
          <a:bodyPr>
            <a:noAutofit/>
          </a:bodyPr>
          <a:lstStyle>
            <a:lvl1pPr marL="0" indent="0">
              <a:buNone/>
              <a:defRPr sz="8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5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>
              <a:defRPr sz="2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>
              <a:defRPr sz="2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>
              <a:defRPr sz="2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2F1A02C-806F-B040-8414-A77F08274CE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16" name="Title 3">
            <a:extLst>
              <a:ext uri="{FF2B5EF4-FFF2-40B4-BE49-F238E27FC236}">
                <a16:creationId xmlns:a16="http://schemas.microsoft.com/office/drawing/2014/main" id="{36EB3F1D-B11F-EB44-9FE1-EB2391632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258" y="163985"/>
            <a:ext cx="2119312" cy="463078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7722BB-BE69-C64E-B745-A73D73A0A171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5A31CDC-A32F-5E4B-B309-675304C4306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276600" y="1752135"/>
            <a:ext cx="5472113" cy="252770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4106B577-EE24-7F40-ACC3-5FD735B13CF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76600" y="1323373"/>
            <a:ext cx="5472113" cy="308683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93902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82">
          <p15:clr>
            <a:srgbClr val="FBAE40"/>
          </p15:clr>
        </p15:guide>
        <p15:guide id="2" pos="2064">
          <p15:clr>
            <a:srgbClr val="FBAE40"/>
          </p15:clr>
        </p15:guide>
        <p15:guide id="3" pos="3696">
          <p15:clr>
            <a:srgbClr val="FBAE40"/>
          </p15:clr>
        </p15:guide>
        <p15:guide id="6" pos="3878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Blue / White / Left bar 2 colum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C0D0BABB-F142-9341-9A25-4361851E06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Google Shape;91;p17">
            <a:extLst>
              <a:ext uri="{FF2B5EF4-FFF2-40B4-BE49-F238E27FC236}">
                <a16:creationId xmlns:a16="http://schemas.microsoft.com/office/drawing/2014/main" id="{D9FC3D02-7B83-3243-8943-0507A8C95D2E}"/>
              </a:ext>
            </a:extLst>
          </p:cNvPr>
          <p:cNvSpPr/>
          <p:nvPr userDrawn="1"/>
        </p:nvSpPr>
        <p:spPr>
          <a:xfrm flipV="1">
            <a:off x="0" y="0"/>
            <a:ext cx="2987675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2BA808E-E49E-574B-87ED-561C7616C36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95288" y="3863856"/>
            <a:ext cx="2327275" cy="831969"/>
          </a:xfrm>
        </p:spPr>
        <p:txBody>
          <a:bodyPr>
            <a:noAutofit/>
          </a:bodyPr>
          <a:lstStyle>
            <a:lvl1pPr marL="0" indent="0">
              <a:buNone/>
              <a:defRPr sz="8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5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>
              <a:defRPr sz="2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>
              <a:defRPr sz="2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51CD6AB0-C25F-7743-A583-F17FFCD1925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EC710CC-883C-C040-982A-40EDFF8DF8A1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FEB0E0FB-4905-7447-AC4C-03B14A78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258" y="163985"/>
            <a:ext cx="2119312" cy="463078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40B4C8ED-13ED-BA47-A58A-C21542D5719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94611" y="1805503"/>
            <a:ext cx="2472789" cy="252770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BBA8F354-E972-4844-B52E-37A6F983428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94611" y="1176489"/>
            <a:ext cx="2472789" cy="528572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5BE85C1-D8E6-674C-BEFD-CFB626063D5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64275" y="1815638"/>
            <a:ext cx="2472789" cy="252770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07B0A7C4-99A1-4442-8848-EFD3E0C90D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64275" y="1186624"/>
            <a:ext cx="2472789" cy="528572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3259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82">
          <p15:clr>
            <a:srgbClr val="FBAE40"/>
          </p15:clr>
        </p15:guide>
        <p15:guide id="2" pos="2132">
          <p15:clr>
            <a:srgbClr val="FBAE40"/>
          </p15:clr>
        </p15:guide>
        <p15:guide id="3" pos="3696">
          <p15:clr>
            <a:srgbClr val="FBAE40"/>
          </p15:clr>
        </p15:guide>
        <p15:guide id="6" pos="3946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Light grey  + phot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91;p17">
            <a:extLst>
              <a:ext uri="{FF2B5EF4-FFF2-40B4-BE49-F238E27FC236}">
                <a16:creationId xmlns:a16="http://schemas.microsoft.com/office/drawing/2014/main" id="{E767908C-6AE4-184C-9D42-06C3E9EEC6C9}"/>
              </a:ext>
            </a:extLst>
          </p:cNvPr>
          <p:cNvSpPr/>
          <p:nvPr userDrawn="1"/>
        </p:nvSpPr>
        <p:spPr>
          <a:xfrm flipV="1">
            <a:off x="-1" y="-1"/>
            <a:ext cx="9144000" cy="627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10FB54D-17E5-0049-98AA-8B8251DD18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813573" y="4794885"/>
            <a:ext cx="925587" cy="189864"/>
          </a:xfrm>
          <a:prstGeom prst="rect">
            <a:avLst/>
          </a:prstGeom>
        </p:spPr>
      </p:pic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6CA85FB-A279-FA45-93C1-FE3DFC9011F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533504" y="1473323"/>
            <a:ext cx="4675460" cy="2399248"/>
          </a:xfrm>
        </p:spPr>
        <p:txBody>
          <a:bodyPr anchor="t">
            <a:noAutofit/>
          </a:bodyPr>
          <a:lstStyle>
            <a:lvl1pPr marL="0" indent="0">
              <a:buNone/>
              <a:defRPr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174625" indent="0">
              <a:buNone/>
              <a:defRPr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342900" indent="0">
              <a:buNone/>
              <a:defRPr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F74029-FFF9-4447-A4A6-4D21F85C0A40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/>
              <a:t>Genesys confidential and proprietary information. Unauthorized disclosure is prohibited.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3CC765E6-842C-EB46-90F2-B6091B7AE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3503" y="208286"/>
            <a:ext cx="4675460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917926DE-3796-104A-AE58-90CE5794DFF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-1" y="0"/>
            <a:ext cx="2987675" cy="51435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381473905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Blue  + phot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1;p17">
            <a:extLst>
              <a:ext uri="{FF2B5EF4-FFF2-40B4-BE49-F238E27FC236}">
                <a16:creationId xmlns:a16="http://schemas.microsoft.com/office/drawing/2014/main" id="{DBB701E0-65E8-D646-A522-5D86A9782A89}"/>
              </a:ext>
            </a:extLst>
          </p:cNvPr>
          <p:cNvSpPr/>
          <p:nvPr userDrawn="1"/>
        </p:nvSpPr>
        <p:spPr>
          <a:xfrm flipV="1">
            <a:off x="-1" y="-1"/>
            <a:ext cx="9144000" cy="627063"/>
          </a:xfrm>
          <a:prstGeom prst="rect">
            <a:avLst/>
          </a:prstGeom>
          <a:solidFill>
            <a:srgbClr val="273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9425B43-72BD-3B45-8267-6559B1B8D5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52AEF4F-D134-4248-AF4B-C8660460AFC7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BA3F9F4F-3853-1445-8FFC-3235BBA2B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3503" y="208286"/>
            <a:ext cx="4675460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1539C9A-36E5-5740-8DB7-71D7C58BE2B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-1" y="0"/>
            <a:ext cx="2987675" cy="51435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O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9E1E2F35-D611-B748-9FC1-9A5546E7977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533504" y="1473323"/>
            <a:ext cx="4675460" cy="2399248"/>
          </a:xfrm>
        </p:spPr>
        <p:txBody>
          <a:bodyPr anchor="t">
            <a:noAutofit/>
          </a:bodyPr>
          <a:lstStyle>
            <a:lvl1pPr marL="0" indent="0">
              <a:buNone/>
              <a:defRPr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174625" indent="0">
              <a:buNone/>
              <a:defRPr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342900" indent="0">
              <a:buNone/>
              <a:defRPr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0783195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lide - Blue">
    <p:bg>
      <p:bgPr>
        <a:solidFill>
          <a:srgbClr val="2339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91;p17">
            <a:extLst>
              <a:ext uri="{FF2B5EF4-FFF2-40B4-BE49-F238E27FC236}">
                <a16:creationId xmlns:a16="http://schemas.microsoft.com/office/drawing/2014/main" id="{D9FC3D02-7B83-3243-8943-0507A8C95D2E}"/>
              </a:ext>
            </a:extLst>
          </p:cNvPr>
          <p:cNvSpPr/>
          <p:nvPr userDrawn="1"/>
        </p:nvSpPr>
        <p:spPr>
          <a:xfrm flipV="1">
            <a:off x="0" y="0"/>
            <a:ext cx="2987675" cy="5143500"/>
          </a:xfrm>
          <a:prstGeom prst="rect">
            <a:avLst/>
          </a:prstGeom>
          <a:solidFill>
            <a:srgbClr val="273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3609EE37-ACF7-6041-AE5A-097E33650C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4170" y="2905878"/>
            <a:ext cx="1837084" cy="204671"/>
          </a:xfrm>
        </p:spPr>
        <p:txBody>
          <a:bodyPr wrap="square" lIns="91440" tIns="0" rIns="91440" bIns="0" anchor="b" anchorCtr="0"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Citation Name</a:t>
            </a:r>
            <a:r>
              <a:rPr lang="en-US" baseline="0"/>
              <a:t>, Title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03BC257A-10F1-9444-8EA7-D953F1B4E3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4170" y="3149522"/>
            <a:ext cx="1837084" cy="204671"/>
          </a:xfrm>
        </p:spPr>
        <p:txBody>
          <a:bodyPr wrap="square" lIns="91440" tIns="0" rIns="91440" bIns="0">
            <a:no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Company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E9B1F28A-37DA-7D40-A21A-F575B394832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84552" y="808151"/>
            <a:ext cx="5364162" cy="352719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5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174625" indent="0">
              <a:buFontTx/>
              <a:buNone/>
              <a:defRPr>
                <a:solidFill>
                  <a:schemeClr val="bg1"/>
                </a:solidFill>
              </a:defRPr>
            </a:lvl2pPr>
            <a:lvl3pPr marL="342900" indent="0">
              <a:buFontTx/>
              <a:buNone/>
              <a:defRPr>
                <a:solidFill>
                  <a:schemeClr val="bg1"/>
                </a:solidFill>
              </a:defRPr>
            </a:lvl3pPr>
            <a:lvl4pPr marL="511175" indent="0">
              <a:buFontTx/>
              <a:buNone/>
              <a:defRPr>
                <a:solidFill>
                  <a:schemeClr val="bg1"/>
                </a:solidFill>
              </a:defRPr>
            </a:lvl4pPr>
            <a:lvl5pPr marL="693738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DC4033FD-32EB-C149-AA6E-FE21C9F0C5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8154" y="1468881"/>
            <a:ext cx="1269802" cy="1248153"/>
          </a:xfrm>
          <a:prstGeom prst="ellipse">
            <a:avLst/>
          </a:prstGeom>
          <a:noFill/>
          <a:ln w="31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2B0DFF-2099-C84A-B9F5-DC704ECCEA36}"/>
              </a:ext>
            </a:extLst>
          </p:cNvPr>
          <p:cNvSpPr txBox="1"/>
          <p:nvPr userDrawn="1"/>
        </p:nvSpPr>
        <p:spPr>
          <a:xfrm>
            <a:off x="9952264" y="325755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rmAutofit fontScale="25000" lnSpcReduction="20000"/>
          </a:bodyPr>
          <a:lstStyle/>
          <a:p>
            <a:pPr algn="l"/>
            <a:endParaRPr lang="en-CO" sz="1200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BFC55AC3-9901-8A48-B016-B951C08BF2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5C16592-2812-0A44-A6CE-810A19BD0DB3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07E4A59C-14CC-6245-9494-92A251BEBDE9}"/>
              </a:ext>
            </a:extLst>
          </p:cNvPr>
          <p:cNvSpPr/>
          <p:nvPr userDrawn="1"/>
        </p:nvSpPr>
        <p:spPr>
          <a:xfrm rot="16200000">
            <a:off x="2791752" y="2480932"/>
            <a:ext cx="210438" cy="181412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8788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82">
          <p15:clr>
            <a:srgbClr val="FBAE40"/>
          </p15:clr>
        </p15:guide>
        <p15:guide id="2" pos="2132">
          <p15:clr>
            <a:srgbClr val="FBAE40"/>
          </p15:clr>
        </p15:guide>
        <p15:guide id="3" pos="3696">
          <p15:clr>
            <a:srgbClr val="FBAE40"/>
          </p15:clr>
        </p15:guide>
        <p15:guide id="6" pos="3946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-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91;p17">
            <a:extLst>
              <a:ext uri="{FF2B5EF4-FFF2-40B4-BE49-F238E27FC236}">
                <a16:creationId xmlns:a16="http://schemas.microsoft.com/office/drawing/2014/main" id="{D9FC3D02-7B83-3243-8943-0507A8C95D2E}"/>
              </a:ext>
            </a:extLst>
          </p:cNvPr>
          <p:cNvSpPr/>
          <p:nvPr userDrawn="1"/>
        </p:nvSpPr>
        <p:spPr>
          <a:xfrm flipV="1">
            <a:off x="0" y="0"/>
            <a:ext cx="2987675" cy="5143500"/>
          </a:xfrm>
          <a:prstGeom prst="rect">
            <a:avLst/>
          </a:prstGeom>
          <a:solidFill>
            <a:srgbClr val="273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E9B1F28A-37DA-7D40-A21A-F575B394832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84550" y="808039"/>
            <a:ext cx="5354610" cy="352719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5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174625" indent="0">
              <a:buFontTx/>
              <a:buNone/>
              <a:defRPr>
                <a:solidFill>
                  <a:schemeClr val="bg1"/>
                </a:solidFill>
              </a:defRPr>
            </a:lvl2pPr>
            <a:lvl3pPr marL="342900" indent="0">
              <a:buFontTx/>
              <a:buNone/>
              <a:defRPr>
                <a:solidFill>
                  <a:schemeClr val="bg1"/>
                </a:solidFill>
              </a:defRPr>
            </a:lvl3pPr>
            <a:lvl4pPr marL="511175" indent="0">
              <a:buFontTx/>
              <a:buNone/>
              <a:defRPr>
                <a:solidFill>
                  <a:schemeClr val="bg1"/>
                </a:solidFill>
              </a:defRPr>
            </a:lvl4pPr>
            <a:lvl5pPr marL="693738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2B0DFF-2099-C84A-B9F5-DC704ECCEA36}"/>
              </a:ext>
            </a:extLst>
          </p:cNvPr>
          <p:cNvSpPr txBox="1"/>
          <p:nvPr userDrawn="1"/>
        </p:nvSpPr>
        <p:spPr>
          <a:xfrm>
            <a:off x="9952264" y="325755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rmAutofit fontScale="25000" lnSpcReduction="20000"/>
          </a:bodyPr>
          <a:lstStyle/>
          <a:p>
            <a:pPr algn="l"/>
            <a:endParaRPr lang="en-CO" sz="120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BCA611E-E057-AE41-A190-98A8AC355C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813573" y="4794885"/>
            <a:ext cx="925587" cy="189864"/>
          </a:xfrm>
          <a:prstGeom prst="rect">
            <a:avLst/>
          </a:prstGeom>
        </p:spPr>
      </p:pic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915F26A-364F-694D-BE19-8ADB755224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4170" y="2905878"/>
            <a:ext cx="1837084" cy="204671"/>
          </a:xfrm>
        </p:spPr>
        <p:txBody>
          <a:bodyPr wrap="square" lIns="91440" tIns="0" rIns="91440" bIns="0" anchor="b" anchorCtr="0"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Citation Name</a:t>
            </a:r>
            <a:r>
              <a:rPr lang="en-US" baseline="0"/>
              <a:t>, Title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E01B2623-B340-7540-A167-45D653C54A2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4170" y="3149522"/>
            <a:ext cx="1837084" cy="204671"/>
          </a:xfrm>
        </p:spPr>
        <p:txBody>
          <a:bodyPr wrap="square" lIns="91440" tIns="0" rIns="91440" bIns="0">
            <a:no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Company</a:t>
            </a:r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2C1DEB2E-DBF3-C142-AAF3-F9E353FCA4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8154" y="1468881"/>
            <a:ext cx="1269802" cy="1248153"/>
          </a:xfrm>
          <a:prstGeom prst="ellipse">
            <a:avLst/>
          </a:prstGeom>
          <a:noFill/>
          <a:ln w="31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CD74520-068E-9C4A-AA84-55E831939363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/>
              <a:t>Genesys confidential and proprietary information. Unauthorized disclosure is prohibited.</a:t>
            </a:r>
          </a:p>
        </p:txBody>
      </p:sp>
      <p:sp>
        <p:nvSpPr>
          <p:cNvPr id="2" name="Triangle 1">
            <a:extLst>
              <a:ext uri="{FF2B5EF4-FFF2-40B4-BE49-F238E27FC236}">
                <a16:creationId xmlns:a16="http://schemas.microsoft.com/office/drawing/2014/main" id="{AE3CD596-7EB0-8942-9FEB-F120E95C1342}"/>
              </a:ext>
            </a:extLst>
          </p:cNvPr>
          <p:cNvSpPr/>
          <p:nvPr userDrawn="1"/>
        </p:nvSpPr>
        <p:spPr>
          <a:xfrm rot="16200000">
            <a:off x="2791752" y="2480932"/>
            <a:ext cx="210438" cy="18141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002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82">
          <p15:clr>
            <a:srgbClr val="FBAE40"/>
          </p15:clr>
        </p15:guide>
        <p15:guide id="2" pos="2132">
          <p15:clr>
            <a:srgbClr val="FBAE40"/>
          </p15:clr>
        </p15:guide>
        <p15:guide id="3" pos="3696">
          <p15:clr>
            <a:srgbClr val="FBAE40"/>
          </p15:clr>
        </p15:guide>
        <p15:guide id="6" pos="3946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- Oran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91;p17">
            <a:extLst>
              <a:ext uri="{FF2B5EF4-FFF2-40B4-BE49-F238E27FC236}">
                <a16:creationId xmlns:a16="http://schemas.microsoft.com/office/drawing/2014/main" id="{D9FC3D02-7B83-3243-8943-0507A8C95D2E}"/>
              </a:ext>
            </a:extLst>
          </p:cNvPr>
          <p:cNvSpPr/>
          <p:nvPr userDrawn="1"/>
        </p:nvSpPr>
        <p:spPr>
          <a:xfrm flipV="1">
            <a:off x="0" y="0"/>
            <a:ext cx="2987675" cy="5143500"/>
          </a:xfrm>
          <a:prstGeom prst="rect">
            <a:avLst/>
          </a:prstGeom>
          <a:solidFill>
            <a:srgbClr val="FF64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E9B1F28A-37DA-7D40-A21A-F575B394832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84550" y="808039"/>
            <a:ext cx="5364163" cy="352719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5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174625" indent="0">
              <a:buFontTx/>
              <a:buNone/>
              <a:defRPr>
                <a:solidFill>
                  <a:schemeClr val="bg1"/>
                </a:solidFill>
              </a:defRPr>
            </a:lvl2pPr>
            <a:lvl3pPr marL="342900" indent="0">
              <a:buFontTx/>
              <a:buNone/>
              <a:defRPr>
                <a:solidFill>
                  <a:schemeClr val="bg1"/>
                </a:solidFill>
              </a:defRPr>
            </a:lvl3pPr>
            <a:lvl4pPr marL="511175" indent="0">
              <a:buFontTx/>
              <a:buNone/>
              <a:defRPr>
                <a:solidFill>
                  <a:schemeClr val="bg1"/>
                </a:solidFill>
              </a:defRPr>
            </a:lvl4pPr>
            <a:lvl5pPr marL="693738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2B0DFF-2099-C84A-B9F5-DC704ECCEA36}"/>
              </a:ext>
            </a:extLst>
          </p:cNvPr>
          <p:cNvSpPr txBox="1"/>
          <p:nvPr userDrawn="1"/>
        </p:nvSpPr>
        <p:spPr>
          <a:xfrm>
            <a:off x="9952264" y="325755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rmAutofit fontScale="25000" lnSpcReduction="20000"/>
          </a:bodyPr>
          <a:lstStyle/>
          <a:p>
            <a:pPr algn="l"/>
            <a:endParaRPr lang="en-CO" sz="1200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5B365A-A97D-034B-B352-F4FB0154A6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813573" y="4794885"/>
            <a:ext cx="925587" cy="189864"/>
          </a:xfrm>
          <a:prstGeom prst="rect">
            <a:avLst/>
          </a:prstGeom>
        </p:spPr>
      </p:pic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0C134B0C-0641-344E-A343-AC7496FE31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4170" y="2905878"/>
            <a:ext cx="1837084" cy="204671"/>
          </a:xfrm>
        </p:spPr>
        <p:txBody>
          <a:bodyPr wrap="square" lIns="91440" tIns="0" rIns="91440" bIns="0" anchor="b" anchorCtr="0"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Citation Name</a:t>
            </a:r>
            <a:r>
              <a:rPr lang="en-US" baseline="0"/>
              <a:t>, Title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645AF11B-512E-864C-A7BF-7ECB681747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4170" y="3149522"/>
            <a:ext cx="1837084" cy="204671"/>
          </a:xfrm>
        </p:spPr>
        <p:txBody>
          <a:bodyPr wrap="square" lIns="91440" tIns="0" rIns="91440" bIns="0">
            <a:no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Company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5E2A946B-86D7-1849-A98A-C20ACBA707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8154" y="1468881"/>
            <a:ext cx="1269802" cy="1248153"/>
          </a:xfrm>
          <a:prstGeom prst="ellipse">
            <a:avLst/>
          </a:prstGeom>
          <a:noFill/>
          <a:ln w="31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DF61EC-299E-7A4B-9B82-D7DB5960724F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/>
              <a:t>Genesys confidential and proprietary information. Unauthorized disclosure is prohibited.</a:t>
            </a: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D16606CF-059B-AE4C-9706-0D71EC5D7597}"/>
              </a:ext>
            </a:extLst>
          </p:cNvPr>
          <p:cNvSpPr/>
          <p:nvPr userDrawn="1"/>
        </p:nvSpPr>
        <p:spPr>
          <a:xfrm rot="16200000">
            <a:off x="2791752" y="2480932"/>
            <a:ext cx="210438" cy="18141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2481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82">
          <p15:clr>
            <a:srgbClr val="FBAE40"/>
          </p15:clr>
        </p15:guide>
        <p15:guide id="2" pos="2132">
          <p15:clr>
            <a:srgbClr val="FBAE40"/>
          </p15:clr>
        </p15:guide>
        <p15:guide id="3" pos="3696">
          <p15:clr>
            <a:srgbClr val="FBAE40"/>
          </p15:clr>
        </p15:guide>
        <p15:guide id="6" pos="3946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91;p17">
            <a:extLst>
              <a:ext uri="{FF2B5EF4-FFF2-40B4-BE49-F238E27FC236}">
                <a16:creationId xmlns:a16="http://schemas.microsoft.com/office/drawing/2014/main" id="{B20AE530-1D7D-5A4D-82F4-C6561232699E}"/>
              </a:ext>
            </a:extLst>
          </p:cNvPr>
          <p:cNvSpPr/>
          <p:nvPr userDrawn="1"/>
        </p:nvSpPr>
        <p:spPr>
          <a:xfrm flipV="1">
            <a:off x="-1" y="-1"/>
            <a:ext cx="9144000" cy="627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259FDFC-B1EB-E74C-AC3D-A7F97DF4EF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4A22F5CB-43FF-7243-BE05-B7BA475702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13573" y="4794885"/>
            <a:ext cx="925587" cy="189864"/>
          </a:xfrm>
          <a:prstGeom prst="rect">
            <a:avLst/>
          </a:prstGeom>
        </p:spPr>
      </p:pic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5845882A-09B6-EB45-A6A0-0C37073D32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5287" y="3107254"/>
            <a:ext cx="1908175" cy="236731"/>
          </a:xfrm>
        </p:spPr>
        <p:txBody>
          <a:bodyPr wrap="square" lIns="91440" tIns="0" rIns="91440" bIns="0" anchor="b" anchorCtr="0">
            <a:noAutofit/>
          </a:bodyPr>
          <a:lstStyle>
            <a:lvl1pPr marL="0" indent="0" algn="ctr">
              <a:buNone/>
              <a:defRPr sz="1400" b="0">
                <a:solidFill>
                  <a:schemeClr val="accent2"/>
                </a:solidFill>
                <a:latin typeface="Springwood Brush" pitchFamily="2" charset="77"/>
              </a:defRPr>
            </a:lvl1pPr>
          </a:lstStyle>
          <a:p>
            <a:r>
              <a:rPr lang="en-US"/>
              <a:t>Citation Name</a:t>
            </a:r>
            <a:r>
              <a:rPr lang="en-US" baseline="0"/>
              <a:t>, Title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A8E329CE-FFBD-8849-9C7F-EB6051BD29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7" y="3382958"/>
            <a:ext cx="1908175" cy="204671"/>
          </a:xfrm>
        </p:spPr>
        <p:txBody>
          <a:bodyPr wrap="square" lIns="91440" tIns="0" rIns="91440" bIns="0">
            <a:noAutofit/>
          </a:bodyPr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Company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8882B15D-513D-D249-8799-577379D1266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0285" y="1762323"/>
            <a:ext cx="1269802" cy="1248153"/>
          </a:xfrm>
          <a:prstGeom prst="ellipse">
            <a:avLst/>
          </a:prstGeom>
          <a:noFill/>
          <a:ln w="31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9CA1DED5-1F7C-F840-91BA-00BFF7F3D38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862791" y="1762323"/>
            <a:ext cx="1269802" cy="1248153"/>
          </a:xfrm>
          <a:prstGeom prst="ellipse">
            <a:avLst/>
          </a:prstGeom>
          <a:noFill/>
          <a:ln w="31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5D91BB83-8423-1B43-9540-680858CB145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020010" y="1762323"/>
            <a:ext cx="1269802" cy="1248153"/>
          </a:xfrm>
          <a:prstGeom prst="ellipse">
            <a:avLst/>
          </a:prstGeom>
          <a:noFill/>
          <a:ln w="31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31" name="Picture Placeholder 3">
            <a:extLst>
              <a:ext uri="{FF2B5EF4-FFF2-40B4-BE49-F238E27FC236}">
                <a16:creationId xmlns:a16="http://schemas.microsoft.com/office/drawing/2014/main" id="{BF745667-7405-A34A-8B6C-719D656B1D91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161970" y="1762323"/>
            <a:ext cx="1269802" cy="1248153"/>
          </a:xfrm>
          <a:prstGeom prst="ellipse">
            <a:avLst/>
          </a:prstGeom>
          <a:noFill/>
          <a:ln w="31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354A9720-6605-BF44-B5CA-0E62C0EE243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55777" y="3109584"/>
            <a:ext cx="1871762" cy="236731"/>
          </a:xfrm>
        </p:spPr>
        <p:txBody>
          <a:bodyPr wrap="square" lIns="91440" tIns="0" rIns="91440" bIns="0" anchor="b" anchorCtr="0">
            <a:noAutofit/>
          </a:bodyPr>
          <a:lstStyle>
            <a:lvl1pPr marL="0" indent="0" algn="ctr">
              <a:buNone/>
              <a:defRPr sz="1400" b="0">
                <a:solidFill>
                  <a:schemeClr val="accent2"/>
                </a:solidFill>
                <a:latin typeface="Springwood Brush" pitchFamily="2" charset="77"/>
              </a:defRPr>
            </a:lvl1pPr>
          </a:lstStyle>
          <a:p>
            <a:r>
              <a:rPr lang="en-US"/>
              <a:t>Citation Name</a:t>
            </a:r>
            <a:r>
              <a:rPr lang="en-US" baseline="0"/>
              <a:t>, Title</a:t>
            </a:r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329974DF-F68B-1240-A57C-3C5CEFAA27A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555777" y="3382958"/>
            <a:ext cx="1871762" cy="204671"/>
          </a:xfrm>
        </p:spPr>
        <p:txBody>
          <a:bodyPr wrap="square" lIns="91440" tIns="0" rIns="91440" bIns="0">
            <a:noAutofit/>
          </a:bodyPr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Company</a:t>
            </a: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B790BB11-DDB4-D54C-B932-1E6AC8B2EF1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16016" y="3109584"/>
            <a:ext cx="1871762" cy="236731"/>
          </a:xfrm>
        </p:spPr>
        <p:txBody>
          <a:bodyPr wrap="square" lIns="91440" tIns="0" rIns="91440" bIns="0" anchor="b" anchorCtr="0">
            <a:noAutofit/>
          </a:bodyPr>
          <a:lstStyle>
            <a:lvl1pPr marL="0" indent="0" algn="ctr">
              <a:buNone/>
              <a:defRPr sz="1400" b="0">
                <a:solidFill>
                  <a:schemeClr val="accent2"/>
                </a:solidFill>
                <a:latin typeface="Springwood Brush" pitchFamily="2" charset="77"/>
              </a:defRPr>
            </a:lvl1pPr>
          </a:lstStyle>
          <a:p>
            <a:r>
              <a:rPr lang="en-US"/>
              <a:t>Citation Name</a:t>
            </a:r>
            <a:r>
              <a:rPr lang="en-US" baseline="0"/>
              <a:t>, Title</a:t>
            </a:r>
          </a:p>
        </p:txBody>
      </p:sp>
      <p:sp>
        <p:nvSpPr>
          <p:cNvPr id="36" name="Text Placeholder 11">
            <a:extLst>
              <a:ext uri="{FF2B5EF4-FFF2-40B4-BE49-F238E27FC236}">
                <a16:creationId xmlns:a16="http://schemas.microsoft.com/office/drawing/2014/main" id="{E7334D9A-F7EE-B941-B3C6-4F29E18EED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16016" y="3382958"/>
            <a:ext cx="1871762" cy="204671"/>
          </a:xfrm>
        </p:spPr>
        <p:txBody>
          <a:bodyPr wrap="square" lIns="91440" tIns="0" rIns="91440" bIns="0">
            <a:noAutofit/>
          </a:bodyPr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Company</a:t>
            </a:r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5BA6B9BD-7170-BC4D-8C45-DF0881A5EBA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856800" y="3109584"/>
            <a:ext cx="1871762" cy="236731"/>
          </a:xfrm>
        </p:spPr>
        <p:txBody>
          <a:bodyPr wrap="square" lIns="91440" tIns="0" rIns="91440" bIns="0" anchor="b" anchorCtr="0">
            <a:noAutofit/>
          </a:bodyPr>
          <a:lstStyle>
            <a:lvl1pPr marL="0" indent="0" algn="ctr">
              <a:buNone/>
              <a:defRPr sz="1400" b="0">
                <a:solidFill>
                  <a:schemeClr val="accent2"/>
                </a:solidFill>
                <a:latin typeface="Springwood Brush" pitchFamily="2" charset="77"/>
              </a:defRPr>
            </a:lvl1pPr>
          </a:lstStyle>
          <a:p>
            <a:r>
              <a:rPr lang="en-US"/>
              <a:t>Citation Name</a:t>
            </a:r>
            <a:r>
              <a:rPr lang="en-US" baseline="0"/>
              <a:t>, Title</a:t>
            </a:r>
          </a:p>
        </p:txBody>
      </p:sp>
      <p:sp>
        <p:nvSpPr>
          <p:cNvPr id="38" name="Text Placeholder 11">
            <a:extLst>
              <a:ext uri="{FF2B5EF4-FFF2-40B4-BE49-F238E27FC236}">
                <a16:creationId xmlns:a16="http://schemas.microsoft.com/office/drawing/2014/main" id="{BB0C5E09-1195-1C48-A310-7CA6AE6FFD0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56800" y="3382958"/>
            <a:ext cx="1871762" cy="204671"/>
          </a:xfrm>
        </p:spPr>
        <p:txBody>
          <a:bodyPr wrap="square" lIns="91440" tIns="0" rIns="91440" bIns="0">
            <a:noAutofit/>
          </a:bodyPr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Company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3BC1174-0482-1F46-9927-14426231B41C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/>
              <a:t>Genesys confidential and proprietary information. Unauthorized disclosure is prohibited.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E45C7012-59E7-7747-8BBC-07794113F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321175" cy="221599"/>
          </a:xfrm>
        </p:spPr>
        <p:txBody>
          <a:bodyPr/>
          <a:lstStyle>
            <a:lvl1pPr>
              <a:defRPr sz="1600" b="1" i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2115500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51">
          <p15:clr>
            <a:srgbClr val="FBAE40"/>
          </p15:clr>
        </p15:guide>
        <p15:guide id="2" pos="1610">
          <p15:clr>
            <a:srgbClr val="FBAE40"/>
          </p15:clr>
        </p15:guide>
        <p15:guide id="3" pos="4150">
          <p15:clr>
            <a:srgbClr val="FBAE40"/>
          </p15:clr>
        </p15:guide>
        <p15:guide id="4" pos="2789">
          <p15:clr>
            <a:srgbClr val="FBAE40"/>
          </p15:clr>
        </p15:guide>
        <p15:guide id="5" pos="4309">
          <p15:clr>
            <a:srgbClr val="FBAE40"/>
          </p15:clr>
        </p15:guide>
        <p15:guide id="6" pos="2971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eaker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91;p17">
            <a:extLst>
              <a:ext uri="{FF2B5EF4-FFF2-40B4-BE49-F238E27FC236}">
                <a16:creationId xmlns:a16="http://schemas.microsoft.com/office/drawing/2014/main" id="{FEAFBBFD-4739-874D-B056-B43BE253E51C}"/>
              </a:ext>
            </a:extLst>
          </p:cNvPr>
          <p:cNvSpPr/>
          <p:nvPr userDrawn="1"/>
        </p:nvSpPr>
        <p:spPr>
          <a:xfrm flipV="1">
            <a:off x="-1" y="-1"/>
            <a:ext cx="9144000" cy="627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88A09B74-9D12-7C47-83A3-515B30234E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627EE601-515C-224C-85FD-7372D1F7F66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5845882A-09B6-EB45-A6A0-0C37073D32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5287" y="3107254"/>
            <a:ext cx="1908175" cy="236731"/>
          </a:xfrm>
        </p:spPr>
        <p:txBody>
          <a:bodyPr wrap="square" lIns="91440" tIns="0" rIns="91440" bIns="0" anchor="b" anchorCtr="0">
            <a:noAutofit/>
          </a:bodyPr>
          <a:lstStyle>
            <a:lvl1pPr marL="0" indent="0" algn="ctr">
              <a:buNone/>
              <a:defRPr sz="1400" b="0">
                <a:solidFill>
                  <a:schemeClr val="bg1"/>
                </a:solidFill>
                <a:latin typeface="Springwood Brush" pitchFamily="2" charset="77"/>
              </a:defRPr>
            </a:lvl1pPr>
          </a:lstStyle>
          <a:p>
            <a:r>
              <a:rPr lang="en-US"/>
              <a:t>Citation Name</a:t>
            </a:r>
            <a:r>
              <a:rPr lang="en-US" baseline="0"/>
              <a:t>, Title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A8E329CE-FFBD-8849-9C7F-EB6051BD29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7" y="3382958"/>
            <a:ext cx="1908175" cy="204671"/>
          </a:xfrm>
        </p:spPr>
        <p:txBody>
          <a:bodyPr wrap="square" lIns="91440" tIns="0" rIns="91440" bIns="0">
            <a:no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Company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8882B15D-513D-D249-8799-577379D1266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0285" y="1762323"/>
            <a:ext cx="1269802" cy="1248153"/>
          </a:xfrm>
          <a:prstGeom prst="ellipse">
            <a:avLst/>
          </a:prstGeom>
          <a:noFill/>
          <a:ln w="31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9CA1DED5-1F7C-F840-91BA-00BFF7F3D38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862791" y="1762323"/>
            <a:ext cx="1269802" cy="1248153"/>
          </a:xfrm>
          <a:prstGeom prst="ellipse">
            <a:avLst/>
          </a:prstGeom>
          <a:noFill/>
          <a:ln w="31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5D91BB83-8423-1B43-9540-680858CB145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020010" y="1762323"/>
            <a:ext cx="1269802" cy="1248153"/>
          </a:xfrm>
          <a:prstGeom prst="ellipse">
            <a:avLst/>
          </a:prstGeom>
          <a:noFill/>
          <a:ln w="31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31" name="Picture Placeholder 3">
            <a:extLst>
              <a:ext uri="{FF2B5EF4-FFF2-40B4-BE49-F238E27FC236}">
                <a16:creationId xmlns:a16="http://schemas.microsoft.com/office/drawing/2014/main" id="{BF745667-7405-A34A-8B6C-719D656B1D91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161970" y="1762323"/>
            <a:ext cx="1269802" cy="1248153"/>
          </a:xfrm>
          <a:prstGeom prst="ellipse">
            <a:avLst/>
          </a:prstGeom>
          <a:noFill/>
          <a:ln w="31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354A9720-6605-BF44-B5CA-0E62C0EE243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55777" y="3109584"/>
            <a:ext cx="1871762" cy="236731"/>
          </a:xfrm>
        </p:spPr>
        <p:txBody>
          <a:bodyPr wrap="square" lIns="91440" tIns="0" rIns="91440" bIns="0" anchor="b" anchorCtr="0">
            <a:noAutofit/>
          </a:bodyPr>
          <a:lstStyle>
            <a:lvl1pPr marL="0" indent="0" algn="ctr">
              <a:buNone/>
              <a:defRPr sz="1400" b="0">
                <a:solidFill>
                  <a:schemeClr val="bg1"/>
                </a:solidFill>
                <a:latin typeface="Springwood Brush" pitchFamily="2" charset="77"/>
              </a:defRPr>
            </a:lvl1pPr>
          </a:lstStyle>
          <a:p>
            <a:r>
              <a:rPr lang="en-US"/>
              <a:t>Citation Name</a:t>
            </a:r>
            <a:r>
              <a:rPr lang="en-US" baseline="0"/>
              <a:t>, Title</a:t>
            </a:r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329974DF-F68B-1240-A57C-3C5CEFAA27A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555777" y="3382958"/>
            <a:ext cx="1871762" cy="204671"/>
          </a:xfrm>
        </p:spPr>
        <p:txBody>
          <a:bodyPr wrap="square" lIns="91440" tIns="0" rIns="91440" bIns="0">
            <a:no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Company</a:t>
            </a: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B790BB11-DDB4-D54C-B932-1E6AC8B2EF1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16016" y="3109584"/>
            <a:ext cx="1871762" cy="236731"/>
          </a:xfrm>
        </p:spPr>
        <p:txBody>
          <a:bodyPr wrap="square" lIns="91440" tIns="0" rIns="91440" bIns="0" anchor="b" anchorCtr="0">
            <a:noAutofit/>
          </a:bodyPr>
          <a:lstStyle>
            <a:lvl1pPr marL="0" indent="0" algn="ctr">
              <a:buNone/>
              <a:defRPr sz="1400" b="0">
                <a:solidFill>
                  <a:schemeClr val="bg1"/>
                </a:solidFill>
                <a:latin typeface="Springwood Brush" pitchFamily="2" charset="77"/>
              </a:defRPr>
            </a:lvl1pPr>
          </a:lstStyle>
          <a:p>
            <a:r>
              <a:rPr lang="en-US"/>
              <a:t>Citation Name</a:t>
            </a:r>
            <a:r>
              <a:rPr lang="en-US" baseline="0"/>
              <a:t>, Title</a:t>
            </a:r>
          </a:p>
        </p:txBody>
      </p:sp>
      <p:sp>
        <p:nvSpPr>
          <p:cNvPr id="36" name="Text Placeholder 11">
            <a:extLst>
              <a:ext uri="{FF2B5EF4-FFF2-40B4-BE49-F238E27FC236}">
                <a16:creationId xmlns:a16="http://schemas.microsoft.com/office/drawing/2014/main" id="{E7334D9A-F7EE-B941-B3C6-4F29E18EED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16016" y="3382958"/>
            <a:ext cx="1871762" cy="204671"/>
          </a:xfrm>
        </p:spPr>
        <p:txBody>
          <a:bodyPr wrap="square" lIns="91440" tIns="0" rIns="91440" bIns="0">
            <a:no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Company</a:t>
            </a:r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5BA6B9BD-7170-BC4D-8C45-DF0881A5EBA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856800" y="3109584"/>
            <a:ext cx="1871762" cy="236731"/>
          </a:xfrm>
        </p:spPr>
        <p:txBody>
          <a:bodyPr wrap="square" lIns="91440" tIns="0" rIns="91440" bIns="0" anchor="b" anchorCtr="0">
            <a:noAutofit/>
          </a:bodyPr>
          <a:lstStyle>
            <a:lvl1pPr marL="0" indent="0" algn="ctr">
              <a:buNone/>
              <a:defRPr sz="1400" b="0">
                <a:solidFill>
                  <a:schemeClr val="bg1"/>
                </a:solidFill>
                <a:latin typeface="Springwood Brush" pitchFamily="2" charset="77"/>
              </a:defRPr>
            </a:lvl1pPr>
          </a:lstStyle>
          <a:p>
            <a:r>
              <a:rPr lang="en-US"/>
              <a:t>Citation Name</a:t>
            </a:r>
            <a:r>
              <a:rPr lang="en-US" baseline="0"/>
              <a:t>, Title</a:t>
            </a:r>
          </a:p>
        </p:txBody>
      </p:sp>
      <p:sp>
        <p:nvSpPr>
          <p:cNvPr id="38" name="Text Placeholder 11">
            <a:extLst>
              <a:ext uri="{FF2B5EF4-FFF2-40B4-BE49-F238E27FC236}">
                <a16:creationId xmlns:a16="http://schemas.microsoft.com/office/drawing/2014/main" id="{BB0C5E09-1195-1C48-A310-7CA6AE6FFD0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56800" y="3382958"/>
            <a:ext cx="1871762" cy="204671"/>
          </a:xfrm>
        </p:spPr>
        <p:txBody>
          <a:bodyPr wrap="square" lIns="91440" tIns="0" rIns="91440" bIns="0">
            <a:no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Company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29FC039-345F-9646-B4C8-C999E60B69C2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EEF1B438-EED6-9249-81EC-A6757F83C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32117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3800840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51">
          <p15:clr>
            <a:srgbClr val="FBAE40"/>
          </p15:clr>
        </p15:guide>
        <p15:guide id="2" pos="1610">
          <p15:clr>
            <a:srgbClr val="FBAE40"/>
          </p15:clr>
        </p15:guide>
        <p15:guide id="3" pos="4150">
          <p15:clr>
            <a:srgbClr val="FBAE40"/>
          </p15:clr>
        </p15:guide>
        <p15:guide id="4" pos="2789">
          <p15:clr>
            <a:srgbClr val="FBAE40"/>
          </p15:clr>
        </p15:guide>
        <p15:guide id="5" pos="4309">
          <p15:clr>
            <a:srgbClr val="FBAE40"/>
          </p15:clr>
        </p15:guide>
        <p15:guide id="6" pos="297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- orang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5D6B3BFC-3C6F-AF4D-A43C-A7A3CA8780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89832" y="158750"/>
            <a:ext cx="2658881" cy="4455780"/>
          </a:xfrm>
          <a:prstGeom prst="rect">
            <a:avLst/>
          </a:prstGeom>
        </p:spPr>
      </p:pic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B3E18DD-E0BA-B94F-8B2F-271A93074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5289" y="2682683"/>
            <a:ext cx="3772266" cy="246221"/>
          </a:xfrm>
        </p:spPr>
        <p:txBody>
          <a:bodyPr wrap="square" anchor="t" anchorCtr="0"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47ADB03-05DF-8342-BDF6-2F972308FF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11" name="Title 13">
            <a:extLst>
              <a:ext uri="{FF2B5EF4-FFF2-40B4-BE49-F238E27FC236}">
                <a16:creationId xmlns:a16="http://schemas.microsoft.com/office/drawing/2014/main" id="{B319E875-523B-5541-8BBF-655BE75C8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198774"/>
            <a:ext cx="5927574" cy="415498"/>
          </a:xfrm>
        </p:spPr>
        <p:txBody>
          <a:bodyPr wrap="square" lIns="0" tIns="0" bIns="0" anchor="b" anchorCtr="0">
            <a:noAutofit/>
          </a:bodyPr>
          <a:lstStyle>
            <a:lvl1pPr>
              <a:defRPr sz="3000" b="0" i="0">
                <a:solidFill>
                  <a:schemeClr val="bg1"/>
                </a:solidFill>
                <a:latin typeface="Springwood Brush" pitchFamily="2" charset="77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CB5EA1-70B6-7B4A-BD15-86EAEF69F967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32193765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 / Horizontal / 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1;p17">
            <a:extLst>
              <a:ext uri="{FF2B5EF4-FFF2-40B4-BE49-F238E27FC236}">
                <a16:creationId xmlns:a16="http://schemas.microsoft.com/office/drawing/2014/main" id="{893EB78B-F564-B349-A848-B8E3F7B50A0E}"/>
              </a:ext>
            </a:extLst>
          </p:cNvPr>
          <p:cNvSpPr/>
          <p:nvPr userDrawn="1"/>
        </p:nvSpPr>
        <p:spPr>
          <a:xfrm flipV="1">
            <a:off x="-1" y="-1"/>
            <a:ext cx="9144000" cy="627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EC97C7BA-EC55-9F48-88D4-F59E116335F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35038" y="1372263"/>
            <a:ext cx="7273925" cy="285683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CD4AECE-EFA0-924C-922C-BD88A1601C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813573" y="4794885"/>
            <a:ext cx="925587" cy="18986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4BE60E-F70D-A04B-8816-25EB1803333D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/>
              <a:t>Genesys confidential and proprietary information. Unauthorized disclosure is prohibited.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511A8E72-8BCE-7240-A524-9DA79A96F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32117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2287284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64">
          <p15:clr>
            <a:srgbClr val="FBAE40"/>
          </p15:clr>
        </p15:guide>
        <p15:guide id="3" orient="horz" pos="645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lage slide 8 photos- orange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18">
            <a:extLst>
              <a:ext uri="{FF2B5EF4-FFF2-40B4-BE49-F238E27FC236}">
                <a16:creationId xmlns:a16="http://schemas.microsoft.com/office/drawing/2014/main" id="{BA94A599-179C-6A4F-B3E2-AE017017DF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A3FB61C9-5597-2648-8CC2-2B1502FB81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2401552B-8C73-D04E-A2D5-BD921C903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47859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D986547-EA4B-594F-98B3-A25F4B5B17BE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20" name="Picture Placeholder 25">
            <a:extLst>
              <a:ext uri="{FF2B5EF4-FFF2-40B4-BE49-F238E27FC236}">
                <a16:creationId xmlns:a16="http://schemas.microsoft.com/office/drawing/2014/main" id="{842177B1-002C-4044-A22B-F622E9B73C0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05200" y="641242"/>
            <a:ext cx="1879415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O"/>
          </a:p>
        </p:txBody>
      </p:sp>
      <p:sp>
        <p:nvSpPr>
          <p:cNvPr id="21" name="Picture Placeholder 25">
            <a:extLst>
              <a:ext uri="{FF2B5EF4-FFF2-40B4-BE49-F238E27FC236}">
                <a16:creationId xmlns:a16="http://schemas.microsoft.com/office/drawing/2014/main" id="{DBC49C0C-0C56-E841-AAA6-101E0087CF8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553873" y="649807"/>
            <a:ext cx="1879415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O"/>
          </a:p>
        </p:txBody>
      </p:sp>
      <p:sp>
        <p:nvSpPr>
          <p:cNvPr id="22" name="Picture Placeholder 25">
            <a:extLst>
              <a:ext uri="{FF2B5EF4-FFF2-40B4-BE49-F238E27FC236}">
                <a16:creationId xmlns:a16="http://schemas.microsoft.com/office/drawing/2014/main" id="{16CD11B1-AD80-DE45-B856-BEA64139509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702546" y="649807"/>
            <a:ext cx="1879415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O"/>
          </a:p>
        </p:txBody>
      </p:sp>
      <p:sp>
        <p:nvSpPr>
          <p:cNvPr id="23" name="Picture Placeholder 25">
            <a:extLst>
              <a:ext uri="{FF2B5EF4-FFF2-40B4-BE49-F238E27FC236}">
                <a16:creationId xmlns:a16="http://schemas.microsoft.com/office/drawing/2014/main" id="{8D2D471A-B77C-7447-8F1F-7B82EB5EF01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851218" y="649807"/>
            <a:ext cx="1879415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O"/>
          </a:p>
        </p:txBody>
      </p:sp>
      <p:sp>
        <p:nvSpPr>
          <p:cNvPr id="24" name="Picture Placeholder 25">
            <a:extLst>
              <a:ext uri="{FF2B5EF4-FFF2-40B4-BE49-F238E27FC236}">
                <a16:creationId xmlns:a16="http://schemas.microsoft.com/office/drawing/2014/main" id="{42F17152-553E-7144-B11C-CE7F5E63474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05200" y="2796108"/>
            <a:ext cx="1879415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O"/>
          </a:p>
        </p:txBody>
      </p:sp>
      <p:sp>
        <p:nvSpPr>
          <p:cNvPr id="30" name="Picture Placeholder 25">
            <a:extLst>
              <a:ext uri="{FF2B5EF4-FFF2-40B4-BE49-F238E27FC236}">
                <a16:creationId xmlns:a16="http://schemas.microsoft.com/office/drawing/2014/main" id="{32FF4DCE-4139-3046-86B4-B3E668B25841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553873" y="2804673"/>
            <a:ext cx="1879415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O"/>
          </a:p>
        </p:txBody>
      </p:sp>
      <p:sp>
        <p:nvSpPr>
          <p:cNvPr id="31" name="Picture Placeholder 25">
            <a:extLst>
              <a:ext uri="{FF2B5EF4-FFF2-40B4-BE49-F238E27FC236}">
                <a16:creationId xmlns:a16="http://schemas.microsoft.com/office/drawing/2014/main" id="{8CD7E134-1A94-9444-9018-07CDDA5EC9C7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702546" y="2804673"/>
            <a:ext cx="1879415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O"/>
          </a:p>
        </p:txBody>
      </p:sp>
      <p:sp>
        <p:nvSpPr>
          <p:cNvPr id="32" name="Picture Placeholder 25">
            <a:extLst>
              <a:ext uri="{FF2B5EF4-FFF2-40B4-BE49-F238E27FC236}">
                <a16:creationId xmlns:a16="http://schemas.microsoft.com/office/drawing/2014/main" id="{DDA0B08B-0AAD-4146-A947-1BCAE30F7B2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851218" y="2804673"/>
            <a:ext cx="1879415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170388882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lage slide 4 photos/square- orange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4F9177CD-4FD6-174F-97B8-A8A6298E42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A3FB61C9-5597-2648-8CC2-2B1502FB81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1E64859-E744-B441-823B-CB22529F2775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CAE73E84-024E-CE49-B1AF-0283CA8C3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47859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5" name="Picture Placeholder 25">
            <a:extLst>
              <a:ext uri="{FF2B5EF4-FFF2-40B4-BE49-F238E27FC236}">
                <a16:creationId xmlns:a16="http://schemas.microsoft.com/office/drawing/2014/main" id="{B2639F36-948B-4548-AE61-A2B34EBB568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04251" y="1632042"/>
            <a:ext cx="1879415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O"/>
          </a:p>
        </p:txBody>
      </p:sp>
      <p:sp>
        <p:nvSpPr>
          <p:cNvPr id="16" name="Picture Placeholder 25">
            <a:extLst>
              <a:ext uri="{FF2B5EF4-FFF2-40B4-BE49-F238E27FC236}">
                <a16:creationId xmlns:a16="http://schemas.microsoft.com/office/drawing/2014/main" id="{408AA176-A85D-FB4E-B434-858FD925E19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570178" y="1632042"/>
            <a:ext cx="1879415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O"/>
          </a:p>
        </p:txBody>
      </p:sp>
      <p:sp>
        <p:nvSpPr>
          <p:cNvPr id="18" name="Picture Placeholder 25">
            <a:extLst>
              <a:ext uri="{FF2B5EF4-FFF2-40B4-BE49-F238E27FC236}">
                <a16:creationId xmlns:a16="http://schemas.microsoft.com/office/drawing/2014/main" id="{41AE467E-CDA2-1047-9E64-B748A304AE3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704010" y="1632042"/>
            <a:ext cx="1879415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O"/>
          </a:p>
        </p:txBody>
      </p:sp>
      <p:sp>
        <p:nvSpPr>
          <p:cNvPr id="19" name="Picture Placeholder 25">
            <a:extLst>
              <a:ext uri="{FF2B5EF4-FFF2-40B4-BE49-F238E27FC236}">
                <a16:creationId xmlns:a16="http://schemas.microsoft.com/office/drawing/2014/main" id="{4E5BEC3A-F596-584F-BBAD-65DF925E9A3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864257" y="1632042"/>
            <a:ext cx="1879415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156865298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lage slide 4 photos/rectangle- orange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9DA3F1DA-D46E-5746-99F2-1A50972964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A3FB61C9-5597-2648-8CC2-2B1502FB81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C8696CD-955D-6D42-BB90-07F57AEB1B56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09FF293E-526C-5D49-94FE-E82F17F08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47859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3" name="Picture Placeholder 25">
            <a:extLst>
              <a:ext uri="{FF2B5EF4-FFF2-40B4-BE49-F238E27FC236}">
                <a16:creationId xmlns:a16="http://schemas.microsoft.com/office/drawing/2014/main" id="{FE4B234F-756B-7B4A-A713-67F6A477D41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05407" y="634008"/>
            <a:ext cx="4017762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O"/>
          </a:p>
        </p:txBody>
      </p:sp>
      <p:sp>
        <p:nvSpPr>
          <p:cNvPr id="16" name="Picture Placeholder 25">
            <a:extLst>
              <a:ext uri="{FF2B5EF4-FFF2-40B4-BE49-F238E27FC236}">
                <a16:creationId xmlns:a16="http://schemas.microsoft.com/office/drawing/2014/main" id="{7D7B4328-D470-9E43-B0BB-EBE1C73CD01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702546" y="634008"/>
            <a:ext cx="4046168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O"/>
          </a:p>
        </p:txBody>
      </p:sp>
      <p:sp>
        <p:nvSpPr>
          <p:cNvPr id="20" name="Picture Placeholder 25">
            <a:extLst>
              <a:ext uri="{FF2B5EF4-FFF2-40B4-BE49-F238E27FC236}">
                <a16:creationId xmlns:a16="http://schemas.microsoft.com/office/drawing/2014/main" id="{A7F10031-D36B-1740-BD45-74AE69CE307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05407" y="2811760"/>
            <a:ext cx="4017762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O"/>
          </a:p>
        </p:txBody>
      </p:sp>
      <p:sp>
        <p:nvSpPr>
          <p:cNvPr id="21" name="Picture Placeholder 25">
            <a:extLst>
              <a:ext uri="{FF2B5EF4-FFF2-40B4-BE49-F238E27FC236}">
                <a16:creationId xmlns:a16="http://schemas.microsoft.com/office/drawing/2014/main" id="{B44D5D2C-1330-0E42-9ABE-38EF6DF675D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702546" y="2811760"/>
            <a:ext cx="4046168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420885622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lage slide 2 photos- orange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872507A-C416-754C-8E27-BF5B979E0A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A3FB61C9-5597-2648-8CC2-2B1502FB81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A76C251-700C-5341-91A5-60E6E81CFE23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6A47E86B-ABD8-AB4B-AF0A-84FE52823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47859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7" name="Picture Placeholder 25">
            <a:extLst>
              <a:ext uri="{FF2B5EF4-FFF2-40B4-BE49-F238E27FC236}">
                <a16:creationId xmlns:a16="http://schemas.microsoft.com/office/drawing/2014/main" id="{6F6E002C-2035-3C4D-808B-45C93591F93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99727" y="631501"/>
            <a:ext cx="4038000" cy="406432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O"/>
          </a:p>
        </p:txBody>
      </p:sp>
      <p:sp>
        <p:nvSpPr>
          <p:cNvPr id="18" name="Picture Placeholder 25">
            <a:extLst>
              <a:ext uri="{FF2B5EF4-FFF2-40B4-BE49-F238E27FC236}">
                <a16:creationId xmlns:a16="http://schemas.microsoft.com/office/drawing/2014/main" id="{59EB39AA-CAC1-A543-B7D3-B8895F254C6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702546" y="627063"/>
            <a:ext cx="4046168" cy="4068762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108687558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lage slide 8 photos- blue">
    <p:bg>
      <p:bgPr>
        <a:solidFill>
          <a:srgbClr val="2339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332B4BAD-0B7A-D547-9E4E-6D957A9F93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Picture Placeholder 25">
            <a:extLst>
              <a:ext uri="{FF2B5EF4-FFF2-40B4-BE49-F238E27FC236}">
                <a16:creationId xmlns:a16="http://schemas.microsoft.com/office/drawing/2014/main" id="{FD03C681-2332-4542-ACE0-C490A54F7C1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05200" y="641242"/>
            <a:ext cx="1879415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O"/>
          </a:p>
        </p:txBody>
      </p:sp>
      <p:sp>
        <p:nvSpPr>
          <p:cNvPr id="12" name="Picture Placeholder 25">
            <a:extLst>
              <a:ext uri="{FF2B5EF4-FFF2-40B4-BE49-F238E27FC236}">
                <a16:creationId xmlns:a16="http://schemas.microsoft.com/office/drawing/2014/main" id="{1900B105-7E7D-D647-9C42-55BED2050D3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553873" y="649807"/>
            <a:ext cx="1879415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O"/>
          </a:p>
        </p:txBody>
      </p:sp>
      <p:sp>
        <p:nvSpPr>
          <p:cNvPr id="15" name="Picture Placeholder 25">
            <a:extLst>
              <a:ext uri="{FF2B5EF4-FFF2-40B4-BE49-F238E27FC236}">
                <a16:creationId xmlns:a16="http://schemas.microsoft.com/office/drawing/2014/main" id="{DA1C8E0F-34B5-8F4A-B4B1-B14654A0C3D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702546" y="649807"/>
            <a:ext cx="1879415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O"/>
          </a:p>
        </p:txBody>
      </p:sp>
      <p:sp>
        <p:nvSpPr>
          <p:cNvPr id="16" name="Picture Placeholder 25">
            <a:extLst>
              <a:ext uri="{FF2B5EF4-FFF2-40B4-BE49-F238E27FC236}">
                <a16:creationId xmlns:a16="http://schemas.microsoft.com/office/drawing/2014/main" id="{DD9902AB-A070-7044-B820-31144AC6F4D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851218" y="649807"/>
            <a:ext cx="1879415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O"/>
          </a:p>
        </p:txBody>
      </p:sp>
      <p:sp>
        <p:nvSpPr>
          <p:cNvPr id="25" name="Picture Placeholder 25">
            <a:extLst>
              <a:ext uri="{FF2B5EF4-FFF2-40B4-BE49-F238E27FC236}">
                <a16:creationId xmlns:a16="http://schemas.microsoft.com/office/drawing/2014/main" id="{C0DA4E8A-32D8-DE48-A10C-0515E71064D2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05200" y="2796108"/>
            <a:ext cx="1879415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O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853887B-A2EC-8A44-99BD-84F7B200E3B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553873" y="2804673"/>
            <a:ext cx="1879415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O"/>
          </a:p>
        </p:txBody>
      </p:sp>
      <p:sp>
        <p:nvSpPr>
          <p:cNvPr id="27" name="Picture Placeholder 25">
            <a:extLst>
              <a:ext uri="{FF2B5EF4-FFF2-40B4-BE49-F238E27FC236}">
                <a16:creationId xmlns:a16="http://schemas.microsoft.com/office/drawing/2014/main" id="{B7D7C2A6-3B0F-D741-A0FD-7FB1A5AA24A1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702546" y="2804673"/>
            <a:ext cx="1879415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O"/>
          </a:p>
        </p:txBody>
      </p:sp>
      <p:sp>
        <p:nvSpPr>
          <p:cNvPr id="28" name="Picture Placeholder 25">
            <a:extLst>
              <a:ext uri="{FF2B5EF4-FFF2-40B4-BE49-F238E27FC236}">
                <a16:creationId xmlns:a16="http://schemas.microsoft.com/office/drawing/2014/main" id="{A271DE7F-2BDC-5C47-9378-98733D59BB49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851218" y="2804673"/>
            <a:ext cx="1879415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O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C3B5E30-36DF-5048-A07B-4089A5B561FF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48C2EBEA-74F4-F94C-8770-CDD998B4BF0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02DCC39A-AC26-1147-A9FC-7D712D47E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47859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104605323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lage slide 4 photos/square- blue">
    <p:bg>
      <p:bgPr>
        <a:solidFill>
          <a:srgbClr val="2339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1AC93E3D-9B48-FD48-A399-9A31F806EB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CF89124-F86A-6D41-9216-6947966163B0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D23D69E5-BEA9-884C-9D9B-52B9FA0381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5F55DA14-7A53-474B-BEA6-2FBB4ECC9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47859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3" name="Picture Placeholder 25">
            <a:extLst>
              <a:ext uri="{FF2B5EF4-FFF2-40B4-BE49-F238E27FC236}">
                <a16:creationId xmlns:a16="http://schemas.microsoft.com/office/drawing/2014/main" id="{82A60F76-824A-3C4D-BF64-F5CB4A38C46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04251" y="1632042"/>
            <a:ext cx="1879415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O"/>
          </a:p>
        </p:txBody>
      </p:sp>
      <p:sp>
        <p:nvSpPr>
          <p:cNvPr id="15" name="Picture Placeholder 25">
            <a:extLst>
              <a:ext uri="{FF2B5EF4-FFF2-40B4-BE49-F238E27FC236}">
                <a16:creationId xmlns:a16="http://schemas.microsoft.com/office/drawing/2014/main" id="{773D3EAF-B3F0-A64F-907B-A51CD99DE46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570178" y="1632042"/>
            <a:ext cx="1879415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O"/>
          </a:p>
        </p:txBody>
      </p:sp>
      <p:sp>
        <p:nvSpPr>
          <p:cNvPr id="17" name="Picture Placeholder 25">
            <a:extLst>
              <a:ext uri="{FF2B5EF4-FFF2-40B4-BE49-F238E27FC236}">
                <a16:creationId xmlns:a16="http://schemas.microsoft.com/office/drawing/2014/main" id="{7DEF0928-1D9D-6840-A3AB-3BB1150E792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704010" y="1632042"/>
            <a:ext cx="1879415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O"/>
          </a:p>
        </p:txBody>
      </p:sp>
      <p:sp>
        <p:nvSpPr>
          <p:cNvPr id="18" name="Picture Placeholder 25">
            <a:extLst>
              <a:ext uri="{FF2B5EF4-FFF2-40B4-BE49-F238E27FC236}">
                <a16:creationId xmlns:a16="http://schemas.microsoft.com/office/drawing/2014/main" id="{A153F600-6809-E342-9CDB-E0744B5342F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864257" y="1632042"/>
            <a:ext cx="1879415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334219404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lage slide 4 photos/rectangle- blue">
    <p:bg>
      <p:bgPr>
        <a:solidFill>
          <a:srgbClr val="2339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A40A5979-30E7-854F-A657-77F4E6017C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E286B6CB-3CF6-FD4B-96F8-190A79DE7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47859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FAD5FD-7E9D-2647-9D68-2B913FCD865F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81DD8E37-CB76-B44C-84E8-369E33DB85D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12" name="Picture Placeholder 25">
            <a:extLst>
              <a:ext uri="{FF2B5EF4-FFF2-40B4-BE49-F238E27FC236}">
                <a16:creationId xmlns:a16="http://schemas.microsoft.com/office/drawing/2014/main" id="{8FAF9883-0904-9847-A3D1-A76915129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05407" y="634008"/>
            <a:ext cx="4017762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O"/>
          </a:p>
        </p:txBody>
      </p:sp>
      <p:sp>
        <p:nvSpPr>
          <p:cNvPr id="14" name="Picture Placeholder 25">
            <a:extLst>
              <a:ext uri="{FF2B5EF4-FFF2-40B4-BE49-F238E27FC236}">
                <a16:creationId xmlns:a16="http://schemas.microsoft.com/office/drawing/2014/main" id="{86C047DA-4653-494D-8430-B5DB0E4D5FA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702546" y="634008"/>
            <a:ext cx="4046168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O"/>
          </a:p>
        </p:txBody>
      </p:sp>
      <p:sp>
        <p:nvSpPr>
          <p:cNvPr id="19" name="Picture Placeholder 25">
            <a:extLst>
              <a:ext uri="{FF2B5EF4-FFF2-40B4-BE49-F238E27FC236}">
                <a16:creationId xmlns:a16="http://schemas.microsoft.com/office/drawing/2014/main" id="{45CE2A98-4287-434F-BCAC-224FA38A81C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05407" y="2811760"/>
            <a:ext cx="4017762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O"/>
          </a:p>
        </p:txBody>
      </p:sp>
      <p:sp>
        <p:nvSpPr>
          <p:cNvPr id="20" name="Picture Placeholder 25">
            <a:extLst>
              <a:ext uri="{FF2B5EF4-FFF2-40B4-BE49-F238E27FC236}">
                <a16:creationId xmlns:a16="http://schemas.microsoft.com/office/drawing/2014/main" id="{21F2697E-F669-A744-8F92-EFC81A1BDAC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702546" y="2811760"/>
            <a:ext cx="4046168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307657411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hapter slide - orange 1">
    <p:bg>
      <p:bgPr>
        <a:solidFill>
          <a:srgbClr val="2339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0EF846A5-4B74-8F49-9959-1A483D96BA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C5B42D3-2775-2E43-863E-BD3F39A0B571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B112B3C-C574-0448-B4A0-6C8781AC2FD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07C542BF-5E03-2743-8960-71C0E53CC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47859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8" name="Picture Placeholder 25">
            <a:extLst>
              <a:ext uri="{FF2B5EF4-FFF2-40B4-BE49-F238E27FC236}">
                <a16:creationId xmlns:a16="http://schemas.microsoft.com/office/drawing/2014/main" id="{0C861470-8104-6747-82F7-EBE5AB6FB7C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99727" y="631501"/>
            <a:ext cx="4038000" cy="406432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O"/>
          </a:p>
        </p:txBody>
      </p:sp>
      <p:sp>
        <p:nvSpPr>
          <p:cNvPr id="9" name="Picture Placeholder 25">
            <a:extLst>
              <a:ext uri="{FF2B5EF4-FFF2-40B4-BE49-F238E27FC236}">
                <a16:creationId xmlns:a16="http://schemas.microsoft.com/office/drawing/2014/main" id="{94D2D582-C1C1-CC45-AABD-47126BB8B96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702546" y="627063"/>
            <a:ext cx="4046168" cy="4068762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305454304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 / Vertical /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1;p17">
            <a:extLst>
              <a:ext uri="{FF2B5EF4-FFF2-40B4-BE49-F238E27FC236}">
                <a16:creationId xmlns:a16="http://schemas.microsoft.com/office/drawing/2014/main" id="{50273B0B-AB9E-0D40-B8C2-64BE1E2757A3}"/>
              </a:ext>
            </a:extLst>
          </p:cNvPr>
          <p:cNvSpPr/>
          <p:nvPr userDrawn="1"/>
        </p:nvSpPr>
        <p:spPr>
          <a:xfrm flipV="1">
            <a:off x="0" y="0"/>
            <a:ext cx="2544531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7AAB13-9018-2546-9232-0DB068E88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310945"/>
            <a:ext cx="1832979" cy="498598"/>
          </a:xfrm>
        </p:spPr>
        <p:txBody>
          <a:bodyPr anchor="t">
            <a:sp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D01B239A-170D-144E-A4D6-81F95F3AE0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89663" y="4547487"/>
            <a:ext cx="1111438" cy="219456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C9746B3-CE1E-634C-9A02-6F6BA758DC5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51226" y="310945"/>
            <a:ext cx="4778374" cy="3918156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ACAC870F-A998-7147-998B-2AD041726D40}"/>
              </a:ext>
            </a:extLst>
          </p:cNvPr>
          <p:cNvSpPr txBox="1">
            <a:spLocks/>
          </p:cNvSpPr>
          <p:nvPr userDrawn="1"/>
        </p:nvSpPr>
        <p:spPr>
          <a:xfrm>
            <a:off x="6241211" y="4921369"/>
            <a:ext cx="2559890" cy="7848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400" b="0" i="0" kern="120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solidFill>
                  <a:schemeClr val="accent2">
                    <a:lumMod val="60000"/>
                    <a:lumOff val="40000"/>
                  </a:schemeClr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B11778F-0713-B349-9D77-085C9E06332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2899" y="1120488"/>
            <a:ext cx="1833563" cy="3685669"/>
          </a:xfrm>
        </p:spPr>
        <p:txBody>
          <a:bodyPr anchor="b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92161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74">
          <p15:clr>
            <a:srgbClr val="FBAE40"/>
          </p15:clr>
        </p15:guide>
        <p15:guide id="2" pos="1374">
          <p15:clr>
            <a:srgbClr val="FBAE40"/>
          </p15:clr>
        </p15:guide>
        <p15:guide id="3" pos="161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- orang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3F2A134-5AE9-9D4A-AC38-12E4645592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10143" y="956930"/>
            <a:ext cx="3438570" cy="2679405"/>
          </a:xfrm>
          <a:prstGeom prst="rect">
            <a:avLst/>
          </a:prstGeom>
        </p:spPr>
      </p:pic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B3E18DD-E0BA-B94F-8B2F-271A93074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5289" y="2682683"/>
            <a:ext cx="3772266" cy="246221"/>
          </a:xfrm>
        </p:spPr>
        <p:txBody>
          <a:bodyPr wrap="square" anchor="t" anchorCtr="0"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C2555DB-0FEF-144B-A387-7F87BE6A33D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9" name="Title 13">
            <a:extLst>
              <a:ext uri="{FF2B5EF4-FFF2-40B4-BE49-F238E27FC236}">
                <a16:creationId xmlns:a16="http://schemas.microsoft.com/office/drawing/2014/main" id="{C3165FA9-A28E-CE47-8379-C95B1936A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198774"/>
            <a:ext cx="5927574" cy="415498"/>
          </a:xfrm>
        </p:spPr>
        <p:txBody>
          <a:bodyPr wrap="square" lIns="0" tIns="0" bIns="0" anchor="b" anchorCtr="0">
            <a:noAutofit/>
          </a:bodyPr>
          <a:lstStyle>
            <a:lvl1pPr>
              <a:defRPr sz="3000" b="0" i="0">
                <a:solidFill>
                  <a:schemeClr val="bg1"/>
                </a:solidFill>
                <a:latin typeface="Springwood Brush" pitchFamily="2" charset="77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43C35C-D3AD-B24B-A0EB-3E434AB36601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257676889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 / Horizontal /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1;p17">
            <a:extLst>
              <a:ext uri="{FF2B5EF4-FFF2-40B4-BE49-F238E27FC236}">
                <a16:creationId xmlns:a16="http://schemas.microsoft.com/office/drawing/2014/main" id="{50273B0B-AB9E-0D40-B8C2-64BE1E2757A3}"/>
              </a:ext>
            </a:extLst>
          </p:cNvPr>
          <p:cNvSpPr/>
          <p:nvPr userDrawn="1"/>
        </p:nvSpPr>
        <p:spPr>
          <a:xfrm flipV="1">
            <a:off x="0" y="0"/>
            <a:ext cx="9144000" cy="1024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7AAB13-9018-2546-9232-0DB068E88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403278"/>
            <a:ext cx="3474720" cy="249299"/>
          </a:xfrm>
        </p:spPr>
        <p:txBody>
          <a:bodyPr anchor="ctr"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05F040B-C710-C74F-8650-9B502C052B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89663" y="4547487"/>
            <a:ext cx="1111438" cy="219456"/>
          </a:xfrm>
          <a:prstGeom prst="rect">
            <a:avLst/>
          </a:prstGeom>
        </p:spPr>
      </p:pic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E5DE225C-0F90-AC4F-B80A-B5817762C19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14398" y="1372263"/>
            <a:ext cx="7313773" cy="28568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710144C-D411-EB4D-8D97-C1EF48AD8A0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24400" y="435594"/>
            <a:ext cx="4076701" cy="184666"/>
          </a:xfrm>
        </p:spPr>
        <p:txBody>
          <a:bodyPr wrap="square" anchor="ctr" anchorCtr="0">
            <a:sp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A8A8C71F-B958-A64C-8D65-70D0473BF0CC}"/>
              </a:ext>
            </a:extLst>
          </p:cNvPr>
          <p:cNvSpPr txBox="1">
            <a:spLocks/>
          </p:cNvSpPr>
          <p:nvPr userDrawn="1"/>
        </p:nvSpPr>
        <p:spPr>
          <a:xfrm>
            <a:off x="6241211" y="4921369"/>
            <a:ext cx="2559890" cy="7848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400" b="0" i="0" kern="120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solidFill>
                  <a:schemeClr val="accent2">
                    <a:lumMod val="60000"/>
                    <a:lumOff val="40000"/>
                  </a:schemeClr>
                </a:solidFill>
              </a:rPr>
              <a:t>Genesys confidential and proprietary information. Unauthorized disclosure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17510206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  <p15:guide id="2" orient="horz" pos="864">
          <p15:clr>
            <a:srgbClr val="FBAE40"/>
          </p15:clr>
        </p15:guide>
        <p15:guide id="3" orient="horz" pos="645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Slide / Dark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26C15E1C-C5FA-EB43-B0D5-B15265BAD2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781" t="15456" r="33861" b="45472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53418816-C03E-1141-A38E-9EF603DFA34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2900" y="4547487"/>
            <a:ext cx="1111438" cy="219456"/>
          </a:xfrm>
          <a:prstGeom prst="rect">
            <a:avLst/>
          </a:prstGeom>
        </p:spPr>
      </p:pic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8AF3216A-B8A2-8846-95E1-6B6BC85D471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42899" y="4921369"/>
            <a:ext cx="2559890" cy="784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Genesys confidential and proprietary information. Unauthorized disclosure is prohibited.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829542B5-7535-BE40-8B87-84E4A958A4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2899" y="3487279"/>
            <a:ext cx="3772266" cy="204671"/>
          </a:xfrm>
        </p:spPr>
        <p:txBody>
          <a:bodyPr wrap="square" lIns="0" tIns="0" rIns="0" bIns="0" anchor="b" anchorCtr="0">
            <a:sp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Speaker Name</a:t>
            </a:r>
            <a:r>
              <a:rPr lang="en-US" baseline="0"/>
              <a:t>,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AED67429-336F-9D48-ACE5-9BA57D0066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2899" y="3730924"/>
            <a:ext cx="3772266" cy="204671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1" name="Title 13">
            <a:extLst>
              <a:ext uri="{FF2B5EF4-FFF2-40B4-BE49-F238E27FC236}">
                <a16:creationId xmlns:a16="http://schemas.microsoft.com/office/drawing/2014/main" id="{A43303BD-E052-FD4F-A85F-5794F6641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1588520"/>
            <a:ext cx="5927574" cy="387798"/>
          </a:xfrm>
        </p:spPr>
        <p:txBody>
          <a:bodyPr wrap="square" lIns="0" tIns="0" bIns="0" anchor="b" anchorCtr="0">
            <a:spAutoFit/>
          </a:bodyPr>
          <a:lstStyle>
            <a:lvl1pPr>
              <a:defRPr sz="28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4C2ABF3B-3EC9-1C44-BE9A-3B187BE349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2900" y="2044729"/>
            <a:ext cx="3772266" cy="246221"/>
          </a:xfrm>
        </p:spPr>
        <p:txBody>
          <a:bodyPr wrap="square" anchor="t" anchorCtr="0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9C479BB-B7D5-1443-B2C0-9A3F80827D9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61819" y="1009096"/>
            <a:ext cx="2913304" cy="256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21266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 slide -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>
            <a:extLst>
              <a:ext uri="{FF2B5EF4-FFF2-40B4-BE49-F238E27FC236}">
                <a16:creationId xmlns:a16="http://schemas.microsoft.com/office/drawing/2014/main" id="{58EEB288-4502-7B45-A952-77A9601DF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198774"/>
            <a:ext cx="5927574" cy="415498"/>
          </a:xfrm>
        </p:spPr>
        <p:txBody>
          <a:bodyPr wrap="square" lIns="0" tIns="0" bIns="0" anchor="b" anchorCtr="0">
            <a:noAutofit/>
          </a:bodyPr>
          <a:lstStyle>
            <a:lvl1pPr>
              <a:defRPr sz="3000" b="0" i="0">
                <a:solidFill>
                  <a:schemeClr val="bg1"/>
                </a:solidFill>
                <a:latin typeface="Springwood Brush" pitchFamily="2" charset="77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B3E18DD-E0BA-B94F-8B2F-271A93074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5289" y="2682683"/>
            <a:ext cx="3772266" cy="246221"/>
          </a:xfrm>
        </p:spPr>
        <p:txBody>
          <a:bodyPr wrap="square" anchor="t" anchorCtr="0"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3FB61C9-5597-2648-8CC2-2B1502FB81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5666524-94A0-CC45-BDCA-0EFD52F508D2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pic>
        <p:nvPicPr>
          <p:cNvPr id="5" name="Picture 4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7366CE0-C465-AA4B-ACEF-98993FD09E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8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24007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orange">
    <p:bg>
      <p:bgPr>
        <a:solidFill>
          <a:srgbClr val="FF4F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77CFC508-A6BB-5348-8810-7C6A95CEEB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2055"/>
            <a:ext cx="9144000" cy="51435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1B0622A2-5B86-084B-A7E9-986B0F55ED5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5288" y="4476369"/>
            <a:ext cx="1111438" cy="219456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E768B392-E95B-C64C-8333-081A899DD9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5288" y="3507284"/>
            <a:ext cx="3772266" cy="184666"/>
          </a:xfrm>
        </p:spPr>
        <p:txBody>
          <a:bodyPr wrap="square" lIns="0" tIns="0" rIns="0" bIns="0" anchor="b" anchorCtr="0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Speaker Name</a:t>
            </a:r>
            <a:r>
              <a:rPr lang="en-US" baseline="0"/>
              <a:t>, Title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FF39995B-BDA6-C143-8C3D-97117281FF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5288" y="3730924"/>
            <a:ext cx="3772266" cy="184666"/>
          </a:xfr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B3E18DD-E0BA-B94F-8B2F-271A93074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5289" y="2044729"/>
            <a:ext cx="3772266" cy="246221"/>
          </a:xfrm>
        </p:spPr>
        <p:txBody>
          <a:bodyPr wrap="square" anchor="t" anchorCtr="0"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6AD423-2E8F-9B4B-9895-A5B4A4EFA061}"/>
              </a:ext>
            </a:extLst>
          </p:cNvPr>
          <p:cNvSpPr/>
          <p:nvPr userDrawn="1"/>
        </p:nvSpPr>
        <p:spPr>
          <a:xfrm>
            <a:off x="303780" y="4873581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11" name="Title 13">
            <a:extLst>
              <a:ext uri="{FF2B5EF4-FFF2-40B4-BE49-F238E27FC236}">
                <a16:creationId xmlns:a16="http://schemas.microsoft.com/office/drawing/2014/main" id="{AB3CBDB2-BEDA-0B41-9381-48F01B8FF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1145321"/>
            <a:ext cx="3772266" cy="830997"/>
          </a:xfrm>
        </p:spPr>
        <p:txBody>
          <a:bodyPr wrap="square" lIns="0" tIns="0" bIns="0" anchor="b" anchorCtr="0">
            <a:noAutofit/>
          </a:bodyPr>
          <a:lstStyle>
            <a:lvl1pPr>
              <a:defRPr sz="3000" b="0" i="0">
                <a:solidFill>
                  <a:schemeClr val="bg1"/>
                </a:solidFill>
                <a:latin typeface="Springwood Brush" pitchFamily="2" charset="77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7263434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orange whitout brus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B0622A2-5B86-084B-A7E9-986B0F55ED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5288" y="4476369"/>
            <a:ext cx="1111438" cy="219456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E768B392-E95B-C64C-8333-081A899DD9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5288" y="3507284"/>
            <a:ext cx="3772266" cy="184666"/>
          </a:xfrm>
        </p:spPr>
        <p:txBody>
          <a:bodyPr wrap="square" lIns="0" tIns="0" rIns="0" bIns="0" anchor="b" anchorCtr="0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Speaker Name</a:t>
            </a:r>
            <a:r>
              <a:rPr lang="en-US" baseline="0"/>
              <a:t>, Title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FF39995B-BDA6-C143-8C3D-97117281FF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5288" y="3730924"/>
            <a:ext cx="3772266" cy="184666"/>
          </a:xfr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2" name="Title 13">
            <a:extLst>
              <a:ext uri="{FF2B5EF4-FFF2-40B4-BE49-F238E27FC236}">
                <a16:creationId xmlns:a16="http://schemas.microsoft.com/office/drawing/2014/main" id="{58EEB288-4502-7B45-A952-77A9601DF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1145321"/>
            <a:ext cx="3772266" cy="830997"/>
          </a:xfrm>
        </p:spPr>
        <p:txBody>
          <a:bodyPr wrap="square" lIns="0" tIns="0" bIns="0" anchor="b" anchorCtr="0">
            <a:noAutofit/>
          </a:bodyPr>
          <a:lstStyle>
            <a:lvl1pPr>
              <a:defRPr sz="3000" b="0" i="0">
                <a:solidFill>
                  <a:schemeClr val="bg1"/>
                </a:solidFill>
                <a:latin typeface="Springwood Brush" pitchFamily="2" charset="77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B3E18DD-E0BA-B94F-8B2F-271A93074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5289" y="2044729"/>
            <a:ext cx="3772266" cy="246221"/>
          </a:xfrm>
        </p:spPr>
        <p:txBody>
          <a:bodyPr wrap="square" anchor="t" anchorCtr="0"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23F85A-8848-E545-80F9-460393C73CF8}"/>
              </a:ext>
            </a:extLst>
          </p:cNvPr>
          <p:cNvSpPr/>
          <p:nvPr userDrawn="1"/>
        </p:nvSpPr>
        <p:spPr>
          <a:xfrm>
            <a:off x="303780" y="4873581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34825865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- orange whitout brus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B0622A2-5B86-084B-A7E9-986B0F55ED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5288" y="4476369"/>
            <a:ext cx="1111438" cy="219456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E768B392-E95B-C64C-8333-081A899DD9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5288" y="3507284"/>
            <a:ext cx="3772266" cy="184666"/>
          </a:xfrm>
        </p:spPr>
        <p:txBody>
          <a:bodyPr wrap="square" lIns="0" tIns="0" rIns="0" bIns="0" anchor="b" anchorCtr="0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Speaker Name</a:t>
            </a:r>
            <a:r>
              <a:rPr lang="en-US" baseline="0"/>
              <a:t>, Title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FF39995B-BDA6-C143-8C3D-97117281FF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5288" y="3730924"/>
            <a:ext cx="3772266" cy="184666"/>
          </a:xfr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2" name="Title 13">
            <a:extLst>
              <a:ext uri="{FF2B5EF4-FFF2-40B4-BE49-F238E27FC236}">
                <a16:creationId xmlns:a16="http://schemas.microsoft.com/office/drawing/2014/main" id="{58EEB288-4502-7B45-A952-77A9601DF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1145321"/>
            <a:ext cx="3772266" cy="830997"/>
          </a:xfrm>
        </p:spPr>
        <p:txBody>
          <a:bodyPr wrap="square" lIns="0" tIns="0" bIns="0" anchor="b" anchorCtr="0">
            <a:noAutofit/>
          </a:bodyPr>
          <a:lstStyle>
            <a:lvl1pPr>
              <a:defRPr sz="3000" b="0" i="0">
                <a:solidFill>
                  <a:schemeClr val="bg1"/>
                </a:solidFill>
                <a:latin typeface="Springwood Brush" pitchFamily="2" charset="77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B3E18DD-E0BA-B94F-8B2F-271A93074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5289" y="2044729"/>
            <a:ext cx="3772266" cy="246221"/>
          </a:xfrm>
        </p:spPr>
        <p:txBody>
          <a:bodyPr wrap="square" anchor="t" anchorCtr="0"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23F85A-8848-E545-80F9-460393C73CF8}"/>
              </a:ext>
            </a:extLst>
          </p:cNvPr>
          <p:cNvSpPr/>
          <p:nvPr userDrawn="1"/>
        </p:nvSpPr>
        <p:spPr>
          <a:xfrm>
            <a:off x="303780" y="4873581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107937521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022E7B58-039B-D544-BA3E-4D28ABDEF4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1B0622A2-5B86-084B-A7E9-986B0F55ED5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05043" y="4476369"/>
            <a:ext cx="1091927" cy="219456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E768B392-E95B-C64C-8333-081A899DD9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5288" y="3507284"/>
            <a:ext cx="3772266" cy="184666"/>
          </a:xfrm>
        </p:spPr>
        <p:txBody>
          <a:bodyPr wrap="square" lIns="0" tIns="0" rIns="0" bIns="0" anchor="b" anchorCtr="0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Speaker Name</a:t>
            </a:r>
            <a:r>
              <a:rPr lang="en-US" baseline="0"/>
              <a:t>, Title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FF39995B-BDA6-C143-8C3D-97117281FF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5288" y="3730924"/>
            <a:ext cx="3772266" cy="184666"/>
          </a:xfr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B3E18DD-E0BA-B94F-8B2F-271A93074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5289" y="2044729"/>
            <a:ext cx="3772266" cy="246221"/>
          </a:xfrm>
        </p:spPr>
        <p:txBody>
          <a:bodyPr wrap="square" anchor="t" anchorCtr="0"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A94C4C-B93A-5B40-A370-489D10A3194E}"/>
              </a:ext>
            </a:extLst>
          </p:cNvPr>
          <p:cNvSpPr/>
          <p:nvPr userDrawn="1"/>
        </p:nvSpPr>
        <p:spPr>
          <a:xfrm>
            <a:off x="303780" y="4873581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12" name="Title 13">
            <a:extLst>
              <a:ext uri="{FF2B5EF4-FFF2-40B4-BE49-F238E27FC236}">
                <a16:creationId xmlns:a16="http://schemas.microsoft.com/office/drawing/2014/main" id="{533FA26C-1ADD-9249-87C3-52F496593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1145321"/>
            <a:ext cx="3772266" cy="830997"/>
          </a:xfrm>
        </p:spPr>
        <p:txBody>
          <a:bodyPr wrap="square" lIns="0" tIns="0" bIns="0" anchor="b" anchorCtr="0">
            <a:noAutofit/>
          </a:bodyPr>
          <a:lstStyle>
            <a:lvl1pPr>
              <a:defRPr sz="3000" b="0" i="0">
                <a:solidFill>
                  <a:schemeClr val="bg1"/>
                </a:solidFill>
                <a:latin typeface="Springwood Brush" pitchFamily="2" charset="77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753746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Blue whitout brush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B0622A2-5B86-084B-A7E9-986B0F55ED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5043" y="4476369"/>
            <a:ext cx="1091927" cy="219456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E768B392-E95B-C64C-8333-081A899DD9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5288" y="3507284"/>
            <a:ext cx="3772266" cy="184666"/>
          </a:xfrm>
        </p:spPr>
        <p:txBody>
          <a:bodyPr wrap="square" lIns="0" tIns="0" rIns="0" bIns="0" anchor="b" anchorCtr="0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Speaker Name</a:t>
            </a:r>
            <a:r>
              <a:rPr lang="en-US" baseline="0"/>
              <a:t>, Title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FF39995B-BDA6-C143-8C3D-97117281FF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5288" y="3730924"/>
            <a:ext cx="3772266" cy="184666"/>
          </a:xfr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B3E18DD-E0BA-B94F-8B2F-271A93074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5289" y="2044729"/>
            <a:ext cx="3772266" cy="246221"/>
          </a:xfrm>
        </p:spPr>
        <p:txBody>
          <a:bodyPr wrap="square" anchor="t" anchorCtr="0"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EE626B7F-08E2-C84F-AA2F-6A60EBC43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1145321"/>
            <a:ext cx="3772266" cy="830997"/>
          </a:xfrm>
        </p:spPr>
        <p:txBody>
          <a:bodyPr wrap="square" lIns="0" tIns="0" bIns="0" anchor="b" anchorCtr="0">
            <a:noAutofit/>
          </a:bodyPr>
          <a:lstStyle>
            <a:lvl1pPr>
              <a:defRPr sz="3000" b="0" i="0">
                <a:solidFill>
                  <a:schemeClr val="bg1"/>
                </a:solidFill>
                <a:latin typeface="Springwood Brush" pitchFamily="2" charset="77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2EF2CF-F030-E441-9A3D-F022ED57574C}"/>
              </a:ext>
            </a:extLst>
          </p:cNvPr>
          <p:cNvSpPr/>
          <p:nvPr userDrawn="1"/>
        </p:nvSpPr>
        <p:spPr>
          <a:xfrm>
            <a:off x="303780" y="4873581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412478201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grey 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C5983329-A095-4A47-BA31-CE834DC1A3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1B0622A2-5B86-084B-A7E9-986B0F55ED5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16083" y="4476369"/>
            <a:ext cx="1069848" cy="219456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E768B392-E95B-C64C-8333-081A899DD9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4334" y="3487279"/>
            <a:ext cx="3772266" cy="204671"/>
          </a:xfrm>
        </p:spPr>
        <p:txBody>
          <a:bodyPr wrap="square" lIns="0" tIns="0" rIns="0" bIns="0" anchor="b" anchorCtr="0">
            <a:noAutofit/>
          </a:bodyPr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Speaker Name</a:t>
            </a:r>
            <a:r>
              <a:rPr lang="en-US" baseline="0"/>
              <a:t>, Title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FF39995B-BDA6-C143-8C3D-97117281FF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4334" y="3730924"/>
            <a:ext cx="3772266" cy="204671"/>
          </a:xfr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B3E18DD-E0BA-B94F-8B2F-271A93074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4335" y="2044729"/>
            <a:ext cx="3772266" cy="272895"/>
          </a:xfrm>
        </p:spPr>
        <p:txBody>
          <a:bodyPr wrap="square" anchor="t" anchorCtr="0">
            <a:no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5F9F22-5A25-C547-862E-C15829157B9C}"/>
              </a:ext>
            </a:extLst>
          </p:cNvPr>
          <p:cNvSpPr/>
          <p:nvPr userDrawn="1"/>
        </p:nvSpPr>
        <p:spPr>
          <a:xfrm>
            <a:off x="303780" y="4873581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500"/>
              <a:t>Genesys confidential and proprietary information. Unauthorized disclosure is prohibited.</a:t>
            </a:r>
          </a:p>
        </p:txBody>
      </p:sp>
      <p:sp>
        <p:nvSpPr>
          <p:cNvPr id="15" name="Title 13">
            <a:extLst>
              <a:ext uri="{FF2B5EF4-FFF2-40B4-BE49-F238E27FC236}">
                <a16:creationId xmlns:a16="http://schemas.microsoft.com/office/drawing/2014/main" id="{1A1203DB-3C02-7A40-925F-17FED503E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1145321"/>
            <a:ext cx="3772266" cy="830997"/>
          </a:xfrm>
        </p:spPr>
        <p:txBody>
          <a:bodyPr wrap="square" lIns="0" tIns="0" bIns="0" anchor="b" anchorCtr="0">
            <a:noAutofit/>
          </a:bodyPr>
          <a:lstStyle>
            <a:lvl1pPr>
              <a:defRPr sz="3000" b="0" i="0">
                <a:solidFill>
                  <a:schemeClr val="accent2"/>
                </a:solidFill>
                <a:latin typeface="Springwood Brush" pitchFamily="2" charset="77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7840578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grey whitout brush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B0622A2-5B86-084B-A7E9-986B0F55ED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16083" y="4476369"/>
            <a:ext cx="1069848" cy="219456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E768B392-E95B-C64C-8333-081A899DD9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4334" y="3487279"/>
            <a:ext cx="3772266" cy="204671"/>
          </a:xfrm>
        </p:spPr>
        <p:txBody>
          <a:bodyPr wrap="square" lIns="0" tIns="0" rIns="0" bIns="0" anchor="b" anchorCtr="0">
            <a:noAutofit/>
          </a:bodyPr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Speaker Name</a:t>
            </a:r>
            <a:r>
              <a:rPr lang="en-US" baseline="0"/>
              <a:t>, Title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FF39995B-BDA6-C143-8C3D-97117281FF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4334" y="3730924"/>
            <a:ext cx="3772266" cy="204671"/>
          </a:xfr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B3E18DD-E0BA-B94F-8B2F-271A93074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4335" y="2044729"/>
            <a:ext cx="3772266" cy="272895"/>
          </a:xfrm>
        </p:spPr>
        <p:txBody>
          <a:bodyPr wrap="square" anchor="t" anchorCtr="0">
            <a:no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3EFDCF33-FCA5-EB4E-AECA-A5782DC7C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1145321"/>
            <a:ext cx="3771312" cy="830997"/>
          </a:xfrm>
        </p:spPr>
        <p:txBody>
          <a:bodyPr wrap="square" lIns="0" tIns="0" bIns="0" anchor="b" anchorCtr="0">
            <a:noAutofit/>
          </a:bodyPr>
          <a:lstStyle>
            <a:lvl1pPr>
              <a:defRPr sz="3000" b="0" i="0">
                <a:solidFill>
                  <a:schemeClr val="accent2"/>
                </a:solidFill>
                <a:latin typeface="Springwood Brush" pitchFamily="2" charset="77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D5E0F2-6985-874E-97ED-EA3E66770ADB}"/>
              </a:ext>
            </a:extLst>
          </p:cNvPr>
          <p:cNvSpPr/>
          <p:nvPr userDrawn="1"/>
        </p:nvSpPr>
        <p:spPr>
          <a:xfrm>
            <a:off x="303780" y="4873581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500"/>
              <a:t>Genesys confidential and proprietary information. Unauthorized disclosure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20269943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- orange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DC67311-721C-B144-870C-7D55CCFC32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14750" y="0"/>
            <a:ext cx="5429250" cy="5143500"/>
          </a:xfrm>
          <a:prstGeom prst="rect">
            <a:avLst/>
          </a:prstGeom>
        </p:spPr>
      </p:pic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B3E18DD-E0BA-B94F-8B2F-271A93074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5289" y="2682683"/>
            <a:ext cx="3772266" cy="246221"/>
          </a:xfrm>
        </p:spPr>
        <p:txBody>
          <a:bodyPr wrap="square" anchor="t" anchorCtr="0"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0315977-7D3C-824A-A156-D738C8BE333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9" name="Title 13">
            <a:extLst>
              <a:ext uri="{FF2B5EF4-FFF2-40B4-BE49-F238E27FC236}">
                <a16:creationId xmlns:a16="http://schemas.microsoft.com/office/drawing/2014/main" id="{6CC76015-6D70-F440-BC71-2DC969223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198774"/>
            <a:ext cx="5927574" cy="415498"/>
          </a:xfrm>
        </p:spPr>
        <p:txBody>
          <a:bodyPr wrap="square" lIns="0" tIns="0" bIns="0" anchor="b" anchorCtr="0">
            <a:noAutofit/>
          </a:bodyPr>
          <a:lstStyle>
            <a:lvl1pPr>
              <a:defRPr sz="3000" b="0" i="0">
                <a:solidFill>
                  <a:schemeClr val="bg1"/>
                </a:solidFill>
                <a:latin typeface="Springwood Brush" pitchFamily="2" charset="77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1A2FD9-6202-1244-8187-4701AAA040E3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291809145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- blue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5D6B3BFC-3C6F-AF4D-A43C-A7A3CA8780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58641" y="0"/>
            <a:ext cx="3010829" cy="5143500"/>
          </a:xfrm>
          <a:prstGeom prst="rect">
            <a:avLst/>
          </a:prstGeom>
        </p:spPr>
      </p:pic>
      <p:sp>
        <p:nvSpPr>
          <p:cNvPr id="12" name="Title 13">
            <a:extLst>
              <a:ext uri="{FF2B5EF4-FFF2-40B4-BE49-F238E27FC236}">
                <a16:creationId xmlns:a16="http://schemas.microsoft.com/office/drawing/2014/main" id="{58EEB288-4502-7B45-A952-77A9601DF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198774"/>
            <a:ext cx="5927574" cy="415498"/>
          </a:xfrm>
        </p:spPr>
        <p:txBody>
          <a:bodyPr wrap="square" lIns="0" tIns="0" bIns="0" anchor="b" anchorCtr="0">
            <a:noAutofit/>
          </a:bodyPr>
          <a:lstStyle>
            <a:lvl1pPr>
              <a:defRPr sz="3000" b="0" i="0">
                <a:solidFill>
                  <a:schemeClr val="bg1"/>
                </a:solidFill>
                <a:latin typeface="Springwood Brush" pitchFamily="2" charset="77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B3E18DD-E0BA-B94F-8B2F-271A93074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5289" y="2682683"/>
            <a:ext cx="3772266" cy="246221"/>
          </a:xfrm>
        </p:spPr>
        <p:txBody>
          <a:bodyPr wrap="square" anchor="t" anchorCtr="0"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3FB61C9-5597-2648-8CC2-2B1502FB81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5666524-94A0-CC45-BDCA-0EFD52F508D2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174451738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- blu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5D6B3BFC-3C6F-AF4D-A43C-A7A3CA8780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89832" y="158750"/>
            <a:ext cx="2658881" cy="4455780"/>
          </a:xfrm>
          <a:prstGeom prst="rect">
            <a:avLst/>
          </a:prstGeom>
        </p:spPr>
      </p:pic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B3E18DD-E0BA-B94F-8B2F-271A93074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5289" y="2682683"/>
            <a:ext cx="3772266" cy="246221"/>
          </a:xfrm>
        </p:spPr>
        <p:txBody>
          <a:bodyPr wrap="square" anchor="t" anchorCtr="0"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3FB61C9-5597-2648-8CC2-2B1502FB81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8" name="Title 13">
            <a:extLst>
              <a:ext uri="{FF2B5EF4-FFF2-40B4-BE49-F238E27FC236}">
                <a16:creationId xmlns:a16="http://schemas.microsoft.com/office/drawing/2014/main" id="{4D739D9D-3582-CB4A-8693-F845C0024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198774"/>
            <a:ext cx="5927574" cy="415498"/>
          </a:xfrm>
        </p:spPr>
        <p:txBody>
          <a:bodyPr wrap="square" lIns="0" tIns="0" bIns="0" anchor="b" anchorCtr="0">
            <a:noAutofit/>
          </a:bodyPr>
          <a:lstStyle>
            <a:lvl1pPr>
              <a:defRPr sz="3000" b="0" i="0">
                <a:solidFill>
                  <a:schemeClr val="bg1"/>
                </a:solidFill>
                <a:latin typeface="Springwood Brush" pitchFamily="2" charset="77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225A8B-F79F-5E4D-AC3B-D557FD05BBEA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294227842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- blue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3F2A134-5AE9-9D4A-AC38-12E4645592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10143" y="956930"/>
            <a:ext cx="3438570" cy="2679405"/>
          </a:xfrm>
          <a:prstGeom prst="rect">
            <a:avLst/>
          </a:prstGeom>
        </p:spPr>
      </p:pic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B3E18DD-E0BA-B94F-8B2F-271A93074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5289" y="2682683"/>
            <a:ext cx="3772266" cy="246221"/>
          </a:xfrm>
        </p:spPr>
        <p:txBody>
          <a:bodyPr wrap="square" anchor="t" anchorCtr="0"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3FB61C9-5597-2648-8CC2-2B1502FB81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9" name="Title 13">
            <a:extLst>
              <a:ext uri="{FF2B5EF4-FFF2-40B4-BE49-F238E27FC236}">
                <a16:creationId xmlns:a16="http://schemas.microsoft.com/office/drawing/2014/main" id="{70D5C225-F887-A24C-87AB-288513FA6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198774"/>
            <a:ext cx="5927574" cy="415498"/>
          </a:xfrm>
        </p:spPr>
        <p:txBody>
          <a:bodyPr wrap="square" lIns="0" tIns="0" bIns="0" anchor="b" anchorCtr="0">
            <a:noAutofit/>
          </a:bodyPr>
          <a:lstStyle>
            <a:lvl1pPr>
              <a:defRPr sz="3000" b="0" i="0">
                <a:solidFill>
                  <a:schemeClr val="bg1"/>
                </a:solidFill>
                <a:latin typeface="Springwood Brush" pitchFamily="2" charset="77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0F5AD0-7467-B842-B622-30CF8198BB74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119951871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- blue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DC67311-721C-B144-870C-7D55CCFC32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14750" y="0"/>
            <a:ext cx="5429250" cy="5143500"/>
          </a:xfrm>
          <a:prstGeom prst="rect">
            <a:avLst/>
          </a:prstGeom>
        </p:spPr>
      </p:pic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B3E18DD-E0BA-B94F-8B2F-271A93074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5289" y="2682683"/>
            <a:ext cx="3772266" cy="246221"/>
          </a:xfrm>
        </p:spPr>
        <p:txBody>
          <a:bodyPr wrap="square" anchor="t" anchorCtr="0"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3FB61C9-5597-2648-8CC2-2B1502FB81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9" name="Title 13">
            <a:extLst>
              <a:ext uri="{FF2B5EF4-FFF2-40B4-BE49-F238E27FC236}">
                <a16:creationId xmlns:a16="http://schemas.microsoft.com/office/drawing/2014/main" id="{14C8E3CF-7D30-B94C-8704-F4744F75A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198774"/>
            <a:ext cx="5927574" cy="415498"/>
          </a:xfrm>
        </p:spPr>
        <p:txBody>
          <a:bodyPr wrap="square" lIns="0" tIns="0" bIns="0" anchor="b" anchorCtr="0">
            <a:noAutofit/>
          </a:bodyPr>
          <a:lstStyle>
            <a:lvl1pPr>
              <a:defRPr sz="3000" b="0" i="0">
                <a:solidFill>
                  <a:schemeClr val="bg1"/>
                </a:solidFill>
                <a:latin typeface="Springwood Brush" pitchFamily="2" charset="77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C939F3-C860-F045-83A8-160F8D3638A6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136244728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- orang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5D6B3BFC-3C6F-AF4D-A43C-A7A3CA8780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58641" y="0"/>
            <a:ext cx="3010829" cy="5143500"/>
          </a:xfrm>
          <a:prstGeom prst="rect">
            <a:avLst/>
          </a:prstGeom>
        </p:spPr>
      </p:pic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B3E18DD-E0BA-B94F-8B2F-271A93074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5289" y="2682683"/>
            <a:ext cx="3772266" cy="246221"/>
          </a:xfrm>
        </p:spPr>
        <p:txBody>
          <a:bodyPr wrap="square" anchor="t" anchorCtr="0"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3FB61C9-5597-2648-8CC2-2B1502FB81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8" name="Title 13">
            <a:extLst>
              <a:ext uri="{FF2B5EF4-FFF2-40B4-BE49-F238E27FC236}">
                <a16:creationId xmlns:a16="http://schemas.microsoft.com/office/drawing/2014/main" id="{EE4D3491-0482-5A4C-B585-2E7460FAE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198774"/>
            <a:ext cx="5927574" cy="415498"/>
          </a:xfrm>
        </p:spPr>
        <p:txBody>
          <a:bodyPr wrap="square" lIns="0" tIns="0" bIns="0" anchor="b" anchorCtr="0">
            <a:noAutofit/>
          </a:bodyPr>
          <a:lstStyle>
            <a:lvl1pPr>
              <a:defRPr sz="3000" b="0" i="0">
                <a:solidFill>
                  <a:schemeClr val="bg1"/>
                </a:solidFill>
                <a:latin typeface="Springwood Brush" pitchFamily="2" charset="77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ADD0E5-6046-B744-ACA6-354F06F2079C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86806786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- orang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5D6B3BFC-3C6F-AF4D-A43C-A7A3CA8780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89832" y="158750"/>
            <a:ext cx="2658881" cy="4455780"/>
          </a:xfrm>
          <a:prstGeom prst="rect">
            <a:avLst/>
          </a:prstGeom>
        </p:spPr>
      </p:pic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B3E18DD-E0BA-B94F-8B2F-271A93074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5289" y="2682683"/>
            <a:ext cx="3772266" cy="246221"/>
          </a:xfrm>
        </p:spPr>
        <p:txBody>
          <a:bodyPr wrap="square" anchor="t" anchorCtr="0"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47ADB03-05DF-8342-BDF6-2F972308FF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11" name="Title 13">
            <a:extLst>
              <a:ext uri="{FF2B5EF4-FFF2-40B4-BE49-F238E27FC236}">
                <a16:creationId xmlns:a16="http://schemas.microsoft.com/office/drawing/2014/main" id="{B319E875-523B-5541-8BBF-655BE75C8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198774"/>
            <a:ext cx="5927574" cy="415498"/>
          </a:xfrm>
        </p:spPr>
        <p:txBody>
          <a:bodyPr wrap="square" lIns="0" tIns="0" bIns="0" anchor="b" anchorCtr="0">
            <a:noAutofit/>
          </a:bodyPr>
          <a:lstStyle>
            <a:lvl1pPr>
              <a:defRPr sz="3000" b="0" i="0">
                <a:solidFill>
                  <a:schemeClr val="bg1"/>
                </a:solidFill>
                <a:latin typeface="Springwood Brush" pitchFamily="2" charset="77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CB5EA1-70B6-7B4A-BD15-86EAEF69F967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398933785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- orang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3F2A134-5AE9-9D4A-AC38-12E4645592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10143" y="956930"/>
            <a:ext cx="3438570" cy="2679405"/>
          </a:xfrm>
          <a:prstGeom prst="rect">
            <a:avLst/>
          </a:prstGeom>
        </p:spPr>
      </p:pic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B3E18DD-E0BA-B94F-8B2F-271A93074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5289" y="2682683"/>
            <a:ext cx="3772266" cy="246221"/>
          </a:xfrm>
        </p:spPr>
        <p:txBody>
          <a:bodyPr wrap="square" anchor="t" anchorCtr="0"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C2555DB-0FEF-144B-A387-7F87BE6A33D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9" name="Title 13">
            <a:extLst>
              <a:ext uri="{FF2B5EF4-FFF2-40B4-BE49-F238E27FC236}">
                <a16:creationId xmlns:a16="http://schemas.microsoft.com/office/drawing/2014/main" id="{C3165FA9-A28E-CE47-8379-C95B1936A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198774"/>
            <a:ext cx="5927574" cy="415498"/>
          </a:xfrm>
        </p:spPr>
        <p:txBody>
          <a:bodyPr wrap="square" lIns="0" tIns="0" bIns="0" anchor="b" anchorCtr="0">
            <a:noAutofit/>
          </a:bodyPr>
          <a:lstStyle>
            <a:lvl1pPr>
              <a:defRPr sz="3000" b="0" i="0">
                <a:solidFill>
                  <a:schemeClr val="bg1"/>
                </a:solidFill>
                <a:latin typeface="Springwood Brush" pitchFamily="2" charset="77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43C35C-D3AD-B24B-A0EB-3E434AB36601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155577989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- orange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DC67311-721C-B144-870C-7D55CCFC32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14750" y="0"/>
            <a:ext cx="5429250" cy="5143500"/>
          </a:xfrm>
          <a:prstGeom prst="rect">
            <a:avLst/>
          </a:prstGeom>
        </p:spPr>
      </p:pic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B3E18DD-E0BA-B94F-8B2F-271A93074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5289" y="2682683"/>
            <a:ext cx="3772266" cy="246221"/>
          </a:xfrm>
        </p:spPr>
        <p:txBody>
          <a:bodyPr wrap="square" anchor="t" anchorCtr="0"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0315977-7D3C-824A-A156-D738C8BE333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9" name="Title 13">
            <a:extLst>
              <a:ext uri="{FF2B5EF4-FFF2-40B4-BE49-F238E27FC236}">
                <a16:creationId xmlns:a16="http://schemas.microsoft.com/office/drawing/2014/main" id="{6CC76015-6D70-F440-BC71-2DC969223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198774"/>
            <a:ext cx="5927574" cy="415498"/>
          </a:xfrm>
        </p:spPr>
        <p:txBody>
          <a:bodyPr wrap="square" lIns="0" tIns="0" bIns="0" anchor="b" anchorCtr="0">
            <a:noAutofit/>
          </a:bodyPr>
          <a:lstStyle>
            <a:lvl1pPr>
              <a:defRPr sz="3000" b="0" i="0">
                <a:solidFill>
                  <a:schemeClr val="bg1"/>
                </a:solidFill>
                <a:latin typeface="Springwood Brush" pitchFamily="2" charset="77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1A2FD9-6202-1244-8187-4701AAA040E3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334429120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slide - Blue - without ba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2B3743AF-DA5A-D948-90CA-EF534450E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575" y="0"/>
            <a:ext cx="9144000" cy="51435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9425B43-72BD-3B45-8267-6559B1B8D5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92769AD-FA75-3F48-8715-052571C7EB52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A96FEE5D-A53D-6E4B-9142-59B1E8F5FAD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95287" y="1968581"/>
            <a:ext cx="6112100" cy="217720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B6BCB7D-98EA-E449-91BD-7ACA077D45B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5288" y="1379290"/>
            <a:ext cx="6112098" cy="50192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1553539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7">
          <p15:clr>
            <a:srgbClr val="FBAE40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Blue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1;p17">
            <a:extLst>
              <a:ext uri="{FF2B5EF4-FFF2-40B4-BE49-F238E27FC236}">
                <a16:creationId xmlns:a16="http://schemas.microsoft.com/office/drawing/2014/main" id="{890BC9D0-0C45-1943-BEBA-1BAB9D8DB4A2}"/>
              </a:ext>
            </a:extLst>
          </p:cNvPr>
          <p:cNvSpPr/>
          <p:nvPr userDrawn="1"/>
        </p:nvSpPr>
        <p:spPr>
          <a:xfrm flipV="1">
            <a:off x="0" y="0"/>
            <a:ext cx="9144000" cy="638175"/>
          </a:xfrm>
          <a:prstGeom prst="rect">
            <a:avLst/>
          </a:prstGeom>
          <a:solidFill>
            <a:srgbClr val="273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2B3743AF-DA5A-D948-90CA-EF534450E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575" y="0"/>
            <a:ext cx="9144000" cy="51435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9425B43-72BD-3B45-8267-6559B1B8D5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92769AD-FA75-3F48-8715-052571C7EB52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C0DB7A2A-AF98-654F-B562-C8518BBB6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32117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A96FEE5D-A53D-6E4B-9142-59B1E8F5FAD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95287" y="1968581"/>
            <a:ext cx="6112100" cy="217720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B6BCB7D-98EA-E449-91BD-7ACA077D45B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5288" y="1379290"/>
            <a:ext cx="6112098" cy="50192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21660114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slide - Blue - without ba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2B3743AF-DA5A-D948-90CA-EF534450E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575" y="0"/>
            <a:ext cx="9144000" cy="51435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9425B43-72BD-3B45-8267-6559B1B8D5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92769AD-FA75-3F48-8715-052571C7EB52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A96FEE5D-A53D-6E4B-9142-59B1E8F5FAD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95287" y="1968581"/>
            <a:ext cx="6112100" cy="217720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B6BCB7D-98EA-E449-91BD-7ACA077D45B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5288" y="1379290"/>
            <a:ext cx="6112098" cy="50192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8927639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7">
          <p15:clr>
            <a:srgbClr val="FBAE40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slide - Blue - no brush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1;p17">
            <a:extLst>
              <a:ext uri="{FF2B5EF4-FFF2-40B4-BE49-F238E27FC236}">
                <a16:creationId xmlns:a16="http://schemas.microsoft.com/office/drawing/2014/main" id="{890BC9D0-0C45-1943-BEBA-1BAB9D8DB4A2}"/>
              </a:ext>
            </a:extLst>
          </p:cNvPr>
          <p:cNvSpPr/>
          <p:nvPr userDrawn="1"/>
        </p:nvSpPr>
        <p:spPr>
          <a:xfrm flipV="1">
            <a:off x="0" y="0"/>
            <a:ext cx="9144000" cy="638175"/>
          </a:xfrm>
          <a:prstGeom prst="rect">
            <a:avLst/>
          </a:prstGeom>
          <a:solidFill>
            <a:srgbClr val="273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9425B43-72BD-3B45-8267-6559B1B8D5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92769AD-FA75-3F48-8715-052571C7EB52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C0DB7A2A-AF98-654F-B562-C8518BBB6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32117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A96FEE5D-A53D-6E4B-9142-59B1E8F5FAD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95287" y="1968581"/>
            <a:ext cx="6112100" cy="217720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B6BCB7D-98EA-E449-91BD-7ACA077D45B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5288" y="1379290"/>
            <a:ext cx="6112098" cy="50192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39110950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7">
          <p15:clr>
            <a:srgbClr val="FBAE40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Blue / 2 column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18">
            <a:extLst>
              <a:ext uri="{FF2B5EF4-FFF2-40B4-BE49-F238E27FC236}">
                <a16:creationId xmlns:a16="http://schemas.microsoft.com/office/drawing/2014/main" id="{7F877449-43E6-7B41-8A8C-3EA0878270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495B0C5A-3D53-524C-A4DC-B79D7C28221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31CF7181-8249-C541-BA4C-C7B92A54CFD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95287" y="1968581"/>
            <a:ext cx="4032251" cy="217720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ED07F1E7-A675-144F-BBC0-D6DA022FC0D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716016" y="1968581"/>
            <a:ext cx="4032251" cy="217720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Google Shape;91;p17">
            <a:extLst>
              <a:ext uri="{FF2B5EF4-FFF2-40B4-BE49-F238E27FC236}">
                <a16:creationId xmlns:a16="http://schemas.microsoft.com/office/drawing/2014/main" id="{1142168F-9C0A-5747-8F91-C411B70AF050}"/>
              </a:ext>
            </a:extLst>
          </p:cNvPr>
          <p:cNvSpPr/>
          <p:nvPr userDrawn="1"/>
        </p:nvSpPr>
        <p:spPr>
          <a:xfrm flipV="1">
            <a:off x="0" y="0"/>
            <a:ext cx="9144000" cy="638175"/>
          </a:xfrm>
          <a:prstGeom prst="rect">
            <a:avLst/>
          </a:prstGeom>
          <a:solidFill>
            <a:srgbClr val="273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432F5C-4368-F645-AC21-72F0E94AA850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024D0FFB-3583-C440-9C5F-DED56C888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32117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CFB029DF-1A21-EB44-94E4-E270F853EA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716463" y="1374436"/>
            <a:ext cx="4032251" cy="50192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94D6F6A-23F6-C446-BC4B-371DEAE9A6E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5288" y="1379290"/>
            <a:ext cx="4032250" cy="50192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860359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89">
          <p15:clr>
            <a:srgbClr val="FBAE40"/>
          </p15:clr>
        </p15:guide>
        <p15:guide id="2" pos="2971">
          <p15:clr>
            <a:srgbClr val="FBAE40"/>
          </p15:clr>
        </p15:guide>
        <p15:guide id="3" orient="horz" pos="577">
          <p15:clr>
            <a:srgbClr val="FBAE40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Blue / 3 column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B8E86B1D-62CC-AF49-9788-533C35C2A9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0D7E2C1-F70C-D14F-A96F-9ABA246A866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5A6DB2A4-051B-594F-BEA3-F6DD30B9310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03239" y="1974405"/>
            <a:ext cx="2592388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Google Shape;91;p17">
            <a:extLst>
              <a:ext uri="{FF2B5EF4-FFF2-40B4-BE49-F238E27FC236}">
                <a16:creationId xmlns:a16="http://schemas.microsoft.com/office/drawing/2014/main" id="{4F3A254D-B770-454A-813C-ABB2C77AD3CA}"/>
              </a:ext>
            </a:extLst>
          </p:cNvPr>
          <p:cNvSpPr/>
          <p:nvPr userDrawn="1"/>
        </p:nvSpPr>
        <p:spPr>
          <a:xfrm flipV="1">
            <a:off x="0" y="0"/>
            <a:ext cx="9144000" cy="638175"/>
          </a:xfrm>
          <a:prstGeom prst="rect">
            <a:avLst/>
          </a:prstGeom>
          <a:solidFill>
            <a:srgbClr val="273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5A4D77-07B2-FE4A-B2C2-2A9808DCFE39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65C14B80-21E5-C943-AAB5-4EF316AB7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32117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177E587E-62F2-B54E-90AA-419C34DCDCA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5288" y="1584183"/>
            <a:ext cx="2600340" cy="297034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</a:t>
            </a:r>
            <a:endParaRPr lang="en-CO"/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30A138AB-2133-CB40-A348-C25B7B4355B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275012" y="1974405"/>
            <a:ext cx="2592388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03C28765-E705-3042-AA2B-C7E0FF991C9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276600" y="1584183"/>
            <a:ext cx="2590800" cy="297034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</a:t>
            </a:r>
            <a:endParaRPr lang="en-CO"/>
          </a:p>
        </p:txBody>
      </p: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60A7CE61-D9C3-5A4B-971D-F34790A6888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156325" y="1974405"/>
            <a:ext cx="2584437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2B212313-BF96-5644-BD4B-37AFDF5F3F6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60253" y="1584183"/>
            <a:ext cx="2588459" cy="297034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2481078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82">
          <p15:clr>
            <a:srgbClr val="FBAE40"/>
          </p15:clr>
        </p15:guide>
        <p15:guide id="2" pos="2064">
          <p15:clr>
            <a:srgbClr val="FBAE40"/>
          </p15:clr>
        </p15:guide>
        <p15:guide id="3" pos="3696">
          <p15:clr>
            <a:srgbClr val="FBAE40"/>
          </p15:clr>
        </p15:guide>
        <p15:guide id="6" pos="3878">
          <p15:clr>
            <a:srgbClr val="FBAE40"/>
          </p15:clr>
        </p15:guide>
        <p15:guide id="7" orient="horz" pos="577">
          <p15:clr>
            <a:srgbClr val="FBAE40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Blue / 4 column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91;p17">
            <a:extLst>
              <a:ext uri="{FF2B5EF4-FFF2-40B4-BE49-F238E27FC236}">
                <a16:creationId xmlns:a16="http://schemas.microsoft.com/office/drawing/2014/main" id="{96E7AE61-A195-3B41-BA44-5585CDCD7991}"/>
              </a:ext>
            </a:extLst>
          </p:cNvPr>
          <p:cNvSpPr/>
          <p:nvPr userDrawn="1"/>
        </p:nvSpPr>
        <p:spPr>
          <a:xfrm flipV="1">
            <a:off x="0" y="0"/>
            <a:ext cx="9144000" cy="638175"/>
          </a:xfrm>
          <a:prstGeom prst="rect">
            <a:avLst/>
          </a:prstGeom>
          <a:solidFill>
            <a:srgbClr val="273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3A26EB43-1950-564F-9DA6-E71228655F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CB62E922-A272-1D45-B0B3-DA88D06E630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145210F-3462-614A-B8C5-FDA2631AAC7B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6F207EE5-F577-A247-A238-F17A1F53E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32117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B1FF0067-C27E-484A-9F52-709EEC4429F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03239" y="1974405"/>
            <a:ext cx="1900224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B829E9ED-9C39-9C41-AE9E-1B003DF15A5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5288" y="1578359"/>
            <a:ext cx="1906053" cy="30285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</a:t>
            </a:r>
            <a:endParaRPr lang="en-CO"/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9CD852CD-2ED6-5E4A-A4AE-982755CEFB0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2563826" y="1974405"/>
            <a:ext cx="1863712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E17B063-5A5C-4040-A6C9-2688B1256BF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555875" y="1578359"/>
            <a:ext cx="1869429" cy="30285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</a:t>
            </a:r>
            <a:endParaRPr lang="en-CO"/>
          </a:p>
        </p:txBody>
      </p: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7BCEBC82-0B9C-574C-98AC-2F092507974A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726647" y="1974405"/>
            <a:ext cx="1863712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6AB6B5BF-85FD-0F48-972D-B9991EE87D2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718696" y="1578359"/>
            <a:ext cx="1869429" cy="30285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</a:t>
            </a:r>
            <a:endParaRPr lang="en-CO"/>
          </a:p>
        </p:txBody>
      </p:sp>
      <p:sp>
        <p:nvSpPr>
          <p:cNvPr id="27" name="Content Placeholder 6">
            <a:extLst>
              <a:ext uri="{FF2B5EF4-FFF2-40B4-BE49-F238E27FC236}">
                <a16:creationId xmlns:a16="http://schemas.microsoft.com/office/drawing/2014/main" id="{EDC06F3D-B36D-A94C-AB9A-B689D919D8A1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848490" y="1974405"/>
            <a:ext cx="1900224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A8B40CEF-3AC8-4D4F-989A-50496D75824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40539" y="1578359"/>
            <a:ext cx="1906053" cy="30285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488729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51">
          <p15:clr>
            <a:srgbClr val="FBAE40"/>
          </p15:clr>
        </p15:guide>
        <p15:guide id="2" pos="1610">
          <p15:clr>
            <a:srgbClr val="FBAE40"/>
          </p15:clr>
        </p15:guide>
        <p15:guide id="3" pos="4150">
          <p15:clr>
            <a:srgbClr val="FBAE40"/>
          </p15:clr>
        </p15:guide>
        <p15:guide id="4" pos="2789">
          <p15:clr>
            <a:srgbClr val="FBAE40"/>
          </p15:clr>
        </p15:guide>
        <p15:guide id="5" pos="4309">
          <p15:clr>
            <a:srgbClr val="FBAE40"/>
          </p15:clr>
        </p15:guide>
        <p15:guide id="6" pos="2971">
          <p15:clr>
            <a:srgbClr val="FBAE40"/>
          </p15:clr>
        </p15:guide>
        <p15:guide id="7" orient="horz" pos="577">
          <p15:clr>
            <a:srgbClr val="FBAE40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Blue  / Left bar 1 colum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26E7C368-29C6-2F48-9DAA-0605ADB5BF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Google Shape;91;p17">
            <a:extLst>
              <a:ext uri="{FF2B5EF4-FFF2-40B4-BE49-F238E27FC236}">
                <a16:creationId xmlns:a16="http://schemas.microsoft.com/office/drawing/2014/main" id="{B160BCA0-CEB5-7146-A8BF-69C19B62DE84}"/>
              </a:ext>
            </a:extLst>
          </p:cNvPr>
          <p:cNvSpPr/>
          <p:nvPr userDrawn="1"/>
        </p:nvSpPr>
        <p:spPr>
          <a:xfrm flipV="1">
            <a:off x="0" y="0"/>
            <a:ext cx="2592388" cy="5143500"/>
          </a:xfrm>
          <a:prstGeom prst="rect">
            <a:avLst/>
          </a:prstGeom>
          <a:solidFill>
            <a:srgbClr val="273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ED92BF-1556-0E4E-94F2-AF4347FE745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6937" y="3863856"/>
            <a:ext cx="1858391" cy="831969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>
              <a:defRPr sz="500">
                <a:solidFill>
                  <a:schemeClr val="bg1"/>
                </a:solidFill>
              </a:defRPr>
            </a:lvl2pPr>
            <a:lvl3pPr>
              <a:defRPr sz="200">
                <a:solidFill>
                  <a:schemeClr val="bg1"/>
                </a:solidFill>
              </a:defRPr>
            </a:lvl3pPr>
            <a:lvl4pPr>
              <a:defRPr sz="200">
                <a:solidFill>
                  <a:schemeClr val="bg1"/>
                </a:solidFill>
              </a:defRPr>
            </a:lvl4pPr>
            <a:lvl5pPr>
              <a:defRPr sz="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2F1A02C-806F-B040-8414-A77F08274CE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1C22471-9BDE-054B-A4BC-23007718A90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98822" y="1752135"/>
            <a:ext cx="5749892" cy="252770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CO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0436F3-4412-8743-9A66-1CFE9A7ECAD5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EA15CE2-243C-0D41-A3AA-6CBAEA7E13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998822" y="1323373"/>
            <a:ext cx="5749892" cy="308683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8800765A-D945-C34D-A852-71630BF7C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860" y="163322"/>
            <a:ext cx="1865468" cy="463741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1657285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33">
          <p15:clr>
            <a:srgbClr val="FBAE40"/>
          </p15:clr>
        </p15:guide>
        <p15:guide id="2" pos="1882">
          <p15:clr>
            <a:srgbClr val="FBAE40"/>
          </p15:clr>
        </p15:guide>
        <p15:guide id="3" pos="3606">
          <p15:clr>
            <a:srgbClr val="FBAE40"/>
          </p15:clr>
        </p15:guide>
        <p15:guide id="6" pos="3855">
          <p15:clr>
            <a:srgbClr val="FBAE40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Blue  / Left bar 2 colum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26E7C368-29C6-2F48-9DAA-0605ADB5BF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C11D9F2E-5A07-C446-826A-133943FF25A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6667BCB-1754-8A44-84D0-4254CB20771D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B8060CE-778E-5E4E-ADDE-55799BEF4CA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98821" y="1805503"/>
            <a:ext cx="2725704" cy="252770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CO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E74D7FC-03E6-8E43-8DDC-0E550891B83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998821" y="1176489"/>
            <a:ext cx="2725704" cy="528572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377E535-3F8D-2B4A-A561-5E55691BB26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30958" y="1815638"/>
            <a:ext cx="2617755" cy="252770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CO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58EA1794-1410-6A43-9EDF-6808CF5A3D8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30958" y="1186624"/>
            <a:ext cx="2617755" cy="528572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  <p:sp>
        <p:nvSpPr>
          <p:cNvPr id="12" name="Google Shape;91;p17">
            <a:extLst>
              <a:ext uri="{FF2B5EF4-FFF2-40B4-BE49-F238E27FC236}">
                <a16:creationId xmlns:a16="http://schemas.microsoft.com/office/drawing/2014/main" id="{751BBA9A-F2EB-9046-96C6-D177AEEFC16E}"/>
              </a:ext>
            </a:extLst>
          </p:cNvPr>
          <p:cNvSpPr/>
          <p:nvPr userDrawn="1"/>
        </p:nvSpPr>
        <p:spPr>
          <a:xfrm flipV="1">
            <a:off x="0" y="0"/>
            <a:ext cx="2592388" cy="5143500"/>
          </a:xfrm>
          <a:prstGeom prst="rect">
            <a:avLst/>
          </a:prstGeom>
          <a:solidFill>
            <a:srgbClr val="273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C9FD146-73B8-7A0F-D7F9-368ACDD467B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6937" y="3863856"/>
            <a:ext cx="1858391" cy="831969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>
              <a:defRPr sz="500">
                <a:solidFill>
                  <a:schemeClr val="bg1"/>
                </a:solidFill>
              </a:defRPr>
            </a:lvl2pPr>
            <a:lvl3pPr>
              <a:defRPr sz="200">
                <a:solidFill>
                  <a:schemeClr val="bg1"/>
                </a:solidFill>
              </a:defRPr>
            </a:lvl3pPr>
            <a:lvl4pPr>
              <a:defRPr sz="200">
                <a:solidFill>
                  <a:schemeClr val="bg1"/>
                </a:solidFill>
              </a:defRPr>
            </a:lvl4pPr>
            <a:lvl5pPr>
              <a:defRPr sz="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111272EF-387F-D5D6-66BC-FBA2211C5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860" y="163322"/>
            <a:ext cx="1865468" cy="463741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2019955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33">
          <p15:clr>
            <a:srgbClr val="FBAE40"/>
          </p15:clr>
        </p15:guide>
        <p15:guide id="2" pos="1882">
          <p15:clr>
            <a:srgbClr val="FBAE40"/>
          </p15:clr>
        </p15:guide>
        <p15:guide id="3" pos="3606">
          <p15:clr>
            <a:srgbClr val="FBAE40"/>
          </p15:clr>
        </p15:guide>
        <p15:guide id="6" pos="3855">
          <p15:clr>
            <a:srgbClr val="FBAE40"/>
          </p15:clr>
        </p15:guide>
      </p15:sldGuideLst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slide - Blue  / Left bar 1 colum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91;p17">
            <a:extLst>
              <a:ext uri="{FF2B5EF4-FFF2-40B4-BE49-F238E27FC236}">
                <a16:creationId xmlns:a16="http://schemas.microsoft.com/office/drawing/2014/main" id="{B160BCA0-CEB5-7146-A8BF-69C19B62DE84}"/>
              </a:ext>
            </a:extLst>
          </p:cNvPr>
          <p:cNvSpPr/>
          <p:nvPr userDrawn="1"/>
        </p:nvSpPr>
        <p:spPr>
          <a:xfrm flipV="1">
            <a:off x="0" y="-22344"/>
            <a:ext cx="2987675" cy="5143500"/>
          </a:xfrm>
          <a:prstGeom prst="rect">
            <a:avLst/>
          </a:prstGeom>
          <a:solidFill>
            <a:srgbClr val="273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ED92BF-1556-0E4E-94F2-AF4347FE745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6936" y="3863856"/>
            <a:ext cx="2327275" cy="831969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>
              <a:defRPr sz="500">
                <a:solidFill>
                  <a:schemeClr val="bg1"/>
                </a:solidFill>
              </a:defRPr>
            </a:lvl2pPr>
            <a:lvl3pPr>
              <a:defRPr sz="200">
                <a:solidFill>
                  <a:schemeClr val="bg1"/>
                </a:solidFill>
              </a:defRPr>
            </a:lvl3pPr>
            <a:lvl4pPr>
              <a:defRPr sz="200">
                <a:solidFill>
                  <a:schemeClr val="bg1"/>
                </a:solidFill>
              </a:defRPr>
            </a:lvl4pPr>
            <a:lvl5pPr>
              <a:defRPr sz="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1C22471-9BDE-054B-A4BC-23007718A90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276600" y="1752135"/>
            <a:ext cx="5472113" cy="252770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CO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EA15CE2-243C-0D41-A3AA-6CBAEA7E13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76600" y="1323373"/>
            <a:ext cx="5472113" cy="308683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8800765A-D945-C34D-A852-71630BF7C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860" y="163322"/>
            <a:ext cx="1865468" cy="463741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16894316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82">
          <p15:clr>
            <a:srgbClr val="FBAE40"/>
          </p15:clr>
        </p15:guide>
        <p15:guide id="2" pos="2064">
          <p15:clr>
            <a:srgbClr val="FBAE40"/>
          </p15:clr>
        </p15:guide>
        <p15:guide id="3" pos="3696">
          <p15:clr>
            <a:srgbClr val="FBAE40"/>
          </p15:clr>
        </p15:guide>
        <p15:guide id="6" pos="3878">
          <p15:clr>
            <a:srgbClr val="FBAE40"/>
          </p15:clr>
        </p15:guide>
      </p15:sldGuideLst>
    </p:ext>
  </p:extLs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slide - Blue  / Left bar 1 colum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26E7C368-29C6-2F48-9DAA-0605ADB5BF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Google Shape;91;p17">
            <a:extLst>
              <a:ext uri="{FF2B5EF4-FFF2-40B4-BE49-F238E27FC236}">
                <a16:creationId xmlns:a16="http://schemas.microsoft.com/office/drawing/2014/main" id="{B160BCA0-CEB5-7146-A8BF-69C19B62DE84}"/>
              </a:ext>
            </a:extLst>
          </p:cNvPr>
          <p:cNvSpPr/>
          <p:nvPr userDrawn="1"/>
        </p:nvSpPr>
        <p:spPr>
          <a:xfrm flipV="1">
            <a:off x="0" y="0"/>
            <a:ext cx="2987675" cy="5143500"/>
          </a:xfrm>
          <a:prstGeom prst="rect">
            <a:avLst/>
          </a:prstGeom>
          <a:solidFill>
            <a:srgbClr val="273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ED92BF-1556-0E4E-94F2-AF4347FE745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6936" y="3863856"/>
            <a:ext cx="2327275" cy="831969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>
              <a:defRPr sz="500">
                <a:solidFill>
                  <a:schemeClr val="bg1"/>
                </a:solidFill>
              </a:defRPr>
            </a:lvl2pPr>
            <a:lvl3pPr>
              <a:defRPr sz="200">
                <a:solidFill>
                  <a:schemeClr val="bg1"/>
                </a:solidFill>
              </a:defRPr>
            </a:lvl3pPr>
            <a:lvl4pPr>
              <a:defRPr sz="200">
                <a:solidFill>
                  <a:schemeClr val="bg1"/>
                </a:solidFill>
              </a:defRPr>
            </a:lvl4pPr>
            <a:lvl5pPr>
              <a:defRPr sz="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2F1A02C-806F-B040-8414-A77F08274CE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1C22471-9BDE-054B-A4BC-23007718A90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276600" y="1752135"/>
            <a:ext cx="5472113" cy="252770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CO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0436F3-4412-8743-9A66-1CFE9A7ECAD5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 err="1">
                <a:solidFill>
                  <a:schemeClr val="bg1"/>
                </a:solidFill>
              </a:rPr>
              <a:t>Genesys</a:t>
            </a:r>
            <a:r>
              <a:rPr lang="en-US" sz="500">
                <a:solidFill>
                  <a:schemeClr val="bg1"/>
                </a:solidFill>
              </a:rPr>
              <a:t> confidential and proprietary information. Unauthorized disclosure is prohibited.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EA15CE2-243C-0D41-A3AA-6CBAEA7E13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76600" y="1323373"/>
            <a:ext cx="5472113" cy="308683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8800765A-D945-C34D-A852-71630BF7C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860" y="163322"/>
            <a:ext cx="1865468" cy="463741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31890432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82">
          <p15:clr>
            <a:srgbClr val="FBAE40"/>
          </p15:clr>
        </p15:guide>
        <p15:guide id="2" pos="2064">
          <p15:clr>
            <a:srgbClr val="FBAE40"/>
          </p15:clr>
        </p15:guide>
        <p15:guide id="3" pos="3696">
          <p15:clr>
            <a:srgbClr val="FBAE40"/>
          </p15:clr>
        </p15:guide>
        <p15:guide id="6" pos="3878">
          <p15:clr>
            <a:srgbClr val="FBAE40"/>
          </p15:clr>
        </p15:guide>
      </p15:sldGuideLst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slide - Blue  / Left bar 2 colum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26E7C368-29C6-2F48-9DAA-0605ADB5BF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Google Shape;91;p17">
            <a:extLst>
              <a:ext uri="{FF2B5EF4-FFF2-40B4-BE49-F238E27FC236}">
                <a16:creationId xmlns:a16="http://schemas.microsoft.com/office/drawing/2014/main" id="{5F90C578-0658-DD46-B197-E8390405ACC1}"/>
              </a:ext>
            </a:extLst>
          </p:cNvPr>
          <p:cNvSpPr/>
          <p:nvPr userDrawn="1"/>
        </p:nvSpPr>
        <p:spPr>
          <a:xfrm flipV="1">
            <a:off x="0" y="0"/>
            <a:ext cx="2987675" cy="5143500"/>
          </a:xfrm>
          <a:prstGeom prst="rect">
            <a:avLst/>
          </a:prstGeom>
          <a:solidFill>
            <a:srgbClr val="273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C11D9F2E-5A07-C446-826A-133943FF25A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6667BCB-1754-8A44-84D0-4254CB20771D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D74FFD6-410D-2A4D-9C74-7647920BCD5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6936" y="3863856"/>
            <a:ext cx="2327275" cy="831969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>
              <a:defRPr sz="500">
                <a:solidFill>
                  <a:schemeClr val="bg1"/>
                </a:solidFill>
              </a:defRPr>
            </a:lvl2pPr>
            <a:lvl3pPr>
              <a:defRPr sz="200">
                <a:solidFill>
                  <a:schemeClr val="bg1"/>
                </a:solidFill>
              </a:defRPr>
            </a:lvl3pPr>
            <a:lvl4pPr>
              <a:defRPr sz="200">
                <a:solidFill>
                  <a:schemeClr val="bg1"/>
                </a:solidFill>
              </a:defRPr>
            </a:lvl4pPr>
            <a:lvl5pPr>
              <a:defRPr sz="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B8060CE-778E-5E4E-ADDE-55799BEF4CA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94611" y="1805503"/>
            <a:ext cx="2472789" cy="252770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CO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E74D7FC-03E6-8E43-8DDC-0E550891B83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94611" y="1176489"/>
            <a:ext cx="2472789" cy="528572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377E535-3F8D-2B4A-A561-5E55691BB26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64275" y="1815638"/>
            <a:ext cx="2472789" cy="252770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CO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58EA1794-1410-6A43-9EDF-6808CF5A3D8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64275" y="1186624"/>
            <a:ext cx="2472789" cy="528572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9BDD9B3A-AF92-F64D-B287-730D410FA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860" y="163322"/>
            <a:ext cx="1865468" cy="463741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12548699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82">
          <p15:clr>
            <a:srgbClr val="FBAE40"/>
          </p15:clr>
        </p15:guide>
        <p15:guide id="2" pos="2132">
          <p15:clr>
            <a:srgbClr val="FBAE40"/>
          </p15:clr>
        </p15:guide>
        <p15:guide id="3" pos="3696">
          <p15:clr>
            <a:srgbClr val="FBAE40"/>
          </p15:clr>
        </p15:guide>
        <p15:guide id="6" pos="3946">
          <p15:clr>
            <a:srgbClr val="FBAE40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slide - Light Gray - without bar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31AC1DB4-4886-E641-98A5-CC77359E4F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0"/>
            <a:ext cx="9144000" cy="51435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10FB54D-17E5-0049-98AA-8B8251DD18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13573" y="4794885"/>
            <a:ext cx="925587" cy="1898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10A5D9D-68C4-1D4D-AE84-3AEDACD54D10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/>
              <a:t>Genesys confidential and proprietary information. Unauthorized disclosure is prohibited.</a:t>
            </a:r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185ABC06-C480-AC41-8E9D-27316B36887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95287" y="1968581"/>
            <a:ext cx="6112100" cy="217720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DEE1CB31-45CB-BE48-9655-F44D46098F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5288" y="1379290"/>
            <a:ext cx="6112098" cy="50192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35260354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7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Blue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1;p17">
            <a:extLst>
              <a:ext uri="{FF2B5EF4-FFF2-40B4-BE49-F238E27FC236}">
                <a16:creationId xmlns:a16="http://schemas.microsoft.com/office/drawing/2014/main" id="{890BC9D0-0C45-1943-BEBA-1BAB9D8DB4A2}"/>
              </a:ext>
            </a:extLst>
          </p:cNvPr>
          <p:cNvSpPr/>
          <p:nvPr userDrawn="1"/>
        </p:nvSpPr>
        <p:spPr>
          <a:xfrm flipV="1">
            <a:off x="0" y="0"/>
            <a:ext cx="9144000" cy="638175"/>
          </a:xfrm>
          <a:prstGeom prst="rect">
            <a:avLst/>
          </a:prstGeom>
          <a:solidFill>
            <a:srgbClr val="273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2B3743AF-DA5A-D948-90CA-EF534450E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575" y="0"/>
            <a:ext cx="9144000" cy="51435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9425B43-72BD-3B45-8267-6559B1B8D5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92769AD-FA75-3F48-8715-052571C7EB52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C0DB7A2A-AF98-654F-B562-C8518BBB6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32117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A96FEE5D-A53D-6E4B-9142-59B1E8F5FAD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95287" y="1968581"/>
            <a:ext cx="6112100" cy="217720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B6BCB7D-98EA-E449-91BD-7ACA077D45B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5288" y="1379290"/>
            <a:ext cx="6112098" cy="50192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37172682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7" userDrawn="1">
          <p15:clr>
            <a:srgbClr val="FBAE40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Light Gray 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31AC1DB4-4886-E641-98A5-CC77359E4F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0"/>
            <a:ext cx="9144000" cy="5143500"/>
          </a:xfrm>
          <a:prstGeom prst="rect">
            <a:avLst/>
          </a:prstGeom>
        </p:spPr>
      </p:pic>
      <p:sp>
        <p:nvSpPr>
          <p:cNvPr id="8" name="Google Shape;91;p17">
            <a:extLst>
              <a:ext uri="{FF2B5EF4-FFF2-40B4-BE49-F238E27FC236}">
                <a16:creationId xmlns:a16="http://schemas.microsoft.com/office/drawing/2014/main" id="{E9E1D298-C77B-9B47-8B74-B7F316D9F5C3}"/>
              </a:ext>
            </a:extLst>
          </p:cNvPr>
          <p:cNvSpPr/>
          <p:nvPr userDrawn="1"/>
        </p:nvSpPr>
        <p:spPr>
          <a:xfrm flipV="1">
            <a:off x="-1" y="-1"/>
            <a:ext cx="9144000" cy="627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10FB54D-17E5-0049-98AA-8B8251DD18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13573" y="4794885"/>
            <a:ext cx="925587" cy="1898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10A5D9D-68C4-1D4D-AE84-3AEDACD54D10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/>
              <a:t>Genesys confidential and proprietary information. Unauthorized disclosure is prohibited.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330597B3-9A2E-604D-B801-3D86C6211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32117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185ABC06-C480-AC41-8E9D-27316B36887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95287" y="1968581"/>
            <a:ext cx="6112100" cy="217720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DEE1CB31-45CB-BE48-9655-F44D46098F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5288" y="1379290"/>
            <a:ext cx="6112098" cy="50192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40571526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7">
          <p15:clr>
            <a:srgbClr val="FBAE40"/>
          </p15:clr>
        </p15:guide>
      </p15:sldGuideLst>
    </p:ext>
  </p:extLs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slide - Light Gray -no brush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91;p17">
            <a:extLst>
              <a:ext uri="{FF2B5EF4-FFF2-40B4-BE49-F238E27FC236}">
                <a16:creationId xmlns:a16="http://schemas.microsoft.com/office/drawing/2014/main" id="{B1D9A59A-4783-9D49-88F4-B58F959A4F93}"/>
              </a:ext>
            </a:extLst>
          </p:cNvPr>
          <p:cNvSpPr/>
          <p:nvPr userDrawn="1"/>
        </p:nvSpPr>
        <p:spPr>
          <a:xfrm flipV="1">
            <a:off x="-1" y="-1"/>
            <a:ext cx="9144000" cy="627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10FB54D-17E5-0049-98AA-8B8251DD18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813573" y="4794885"/>
            <a:ext cx="925587" cy="1898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10A5D9D-68C4-1D4D-AE84-3AEDACD54D10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/>
              <a:t>Genesys confidential and proprietary information. Unauthorized disclosure is prohibited.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330597B3-9A2E-604D-B801-3D86C6211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32117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185ABC06-C480-AC41-8E9D-27316B36887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95287" y="1968581"/>
            <a:ext cx="6112100" cy="217720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DEE1CB31-45CB-BE48-9655-F44D46098F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5288" y="1379290"/>
            <a:ext cx="6112098" cy="50192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3519444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7">
          <p15:clr>
            <a:srgbClr val="FBAE40"/>
          </p15:clr>
        </p15:guide>
      </p15:sldGuideLst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Light Gray / 2 columns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91;p17">
            <a:extLst>
              <a:ext uri="{FF2B5EF4-FFF2-40B4-BE49-F238E27FC236}">
                <a16:creationId xmlns:a16="http://schemas.microsoft.com/office/drawing/2014/main" id="{69438564-3690-C246-A76C-399AAC4B9C11}"/>
              </a:ext>
            </a:extLst>
          </p:cNvPr>
          <p:cNvSpPr/>
          <p:nvPr userDrawn="1"/>
        </p:nvSpPr>
        <p:spPr>
          <a:xfrm flipV="1">
            <a:off x="-1" y="-1"/>
            <a:ext cx="9144000" cy="627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C9A875E7-1170-0E4D-AA3A-DC54FB484D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394"/>
            <a:ext cx="9144000" cy="51435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F938DF0-8934-0541-8681-D553503252C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13573" y="4794885"/>
            <a:ext cx="925587" cy="18986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918C41-C7DE-644B-AF8F-D41CAC97393F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/>
              <a:t>Genesys confidential and proprietary information. Unauthorized disclosure is prohibited.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BCECA169-3B2B-7441-88D4-3BD576C33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32117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98527B12-E74E-8541-A998-806ACDB0F1E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95287" y="1968581"/>
            <a:ext cx="4032251" cy="217720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46202055-855F-4745-A5D3-BEC6067477B6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716016" y="1968581"/>
            <a:ext cx="4032251" cy="217720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CD0DB9B7-89DA-6648-945D-461C32D9C60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716463" y="1374436"/>
            <a:ext cx="4032251" cy="50192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0FC9044A-EB24-2D47-96BA-106133556F0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5288" y="1379290"/>
            <a:ext cx="4032250" cy="50192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7139957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89">
          <p15:clr>
            <a:srgbClr val="FBAE40"/>
          </p15:clr>
        </p15:guide>
        <p15:guide id="2" pos="2971">
          <p15:clr>
            <a:srgbClr val="FBAE40"/>
          </p15:clr>
        </p15:guide>
        <p15:guide id="3" orient="horz" pos="577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Light Gray / 3 columns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91;p17">
            <a:extLst>
              <a:ext uri="{FF2B5EF4-FFF2-40B4-BE49-F238E27FC236}">
                <a16:creationId xmlns:a16="http://schemas.microsoft.com/office/drawing/2014/main" id="{55E01773-55FD-6243-BF20-58C75CC8B498}"/>
              </a:ext>
            </a:extLst>
          </p:cNvPr>
          <p:cNvSpPr/>
          <p:nvPr userDrawn="1"/>
        </p:nvSpPr>
        <p:spPr>
          <a:xfrm flipV="1">
            <a:off x="-1" y="-1"/>
            <a:ext cx="9144000" cy="627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27C5211-4C90-4C4D-BF60-3635BCD35F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235A2F73-4119-EA40-A70F-04DA375850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13573" y="4794885"/>
            <a:ext cx="925587" cy="1898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15F3E79-EE74-1D47-977A-2794758D15BA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/>
              <a:t>Genesys confidential and proprietary information. Unauthorized disclosure is prohibited.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B0C6CDF1-8D66-C04B-9FD2-8B0016BE4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32117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F7295A32-51B7-4648-AA7D-218F37AA5F4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93699" y="1974405"/>
            <a:ext cx="2592388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B5DD53B-5716-5E48-9B51-AA1DAE702FE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5288" y="1584183"/>
            <a:ext cx="2600340" cy="297034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</a:t>
            </a:r>
            <a:endParaRPr lang="en-CO"/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5DDBB97D-0299-D54C-997A-F27F5C0AB812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275012" y="1974405"/>
            <a:ext cx="2592388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9E091E9B-95D3-F44B-BEFA-84A3C5A3B01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276600" y="1584183"/>
            <a:ext cx="2590800" cy="297034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</a:t>
            </a:r>
            <a:endParaRPr lang="en-CO"/>
          </a:p>
        </p:txBody>
      </p:sp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96AA0BE1-BDBF-BF4B-A7CB-6851294802D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156325" y="1974405"/>
            <a:ext cx="2584437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EB7C825C-F1A8-B447-AF8B-6F822E43C86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60253" y="1584183"/>
            <a:ext cx="2588459" cy="297034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32027906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82">
          <p15:clr>
            <a:srgbClr val="FBAE40"/>
          </p15:clr>
        </p15:guide>
        <p15:guide id="2" pos="2064">
          <p15:clr>
            <a:srgbClr val="FBAE40"/>
          </p15:clr>
        </p15:guide>
        <p15:guide id="3" pos="3696">
          <p15:clr>
            <a:srgbClr val="FBAE40"/>
          </p15:clr>
        </p15:guide>
        <p15:guide id="6" pos="3878">
          <p15:clr>
            <a:srgbClr val="FBAE40"/>
          </p15:clr>
        </p15:guide>
        <p15:guide id="7" orient="horz" pos="577">
          <p15:clr>
            <a:srgbClr val="FBAE40"/>
          </p15:clr>
        </p15:guide>
      </p15:sldGuideLst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Light Gray / 4 columns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91;p17">
            <a:extLst>
              <a:ext uri="{FF2B5EF4-FFF2-40B4-BE49-F238E27FC236}">
                <a16:creationId xmlns:a16="http://schemas.microsoft.com/office/drawing/2014/main" id="{E401C1CC-A682-5E40-B766-848814BE17BB}"/>
              </a:ext>
            </a:extLst>
          </p:cNvPr>
          <p:cNvSpPr/>
          <p:nvPr userDrawn="1"/>
        </p:nvSpPr>
        <p:spPr>
          <a:xfrm flipV="1">
            <a:off x="-1" y="-1"/>
            <a:ext cx="9144000" cy="627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259FDFC-B1EB-E74C-AC3D-A7F97DF4EF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4A22F5CB-43FF-7243-BE05-B7BA475702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13573" y="4794885"/>
            <a:ext cx="925587" cy="18986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B2465BB-82B2-C947-A51A-45DB866DCB59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/>
              <a:t>Genesys confidential and proprietary information. Unauthorized disclosure is prohibited.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AFC6E2B7-999B-C342-AFDB-F15FB547A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32117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FBC10405-B152-324F-9782-669CE3C2827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03239" y="1974405"/>
            <a:ext cx="1900224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305F7B3-59D4-8F48-BA0C-7E4EA7B1003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5288" y="1578359"/>
            <a:ext cx="1906053" cy="30285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</a:t>
            </a:r>
            <a:endParaRPr lang="en-CO"/>
          </a:p>
        </p:txBody>
      </p:sp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6FD552E4-9DEE-F142-A00B-E735EDBBBAB6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2563826" y="1974405"/>
            <a:ext cx="1863712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BC6241A2-F0C2-174A-9D86-C877AED616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555875" y="1578359"/>
            <a:ext cx="1869429" cy="30285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</a:t>
            </a:r>
            <a:endParaRPr lang="en-CO"/>
          </a:p>
        </p:txBody>
      </p:sp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BED6B25C-B853-CA43-B94D-D6C647FF5A6D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726647" y="1974405"/>
            <a:ext cx="1863712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2A042FB5-5EFE-264F-B9C2-B48F49E81B4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718696" y="1578359"/>
            <a:ext cx="1869429" cy="30285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</a:t>
            </a:r>
            <a:endParaRPr lang="en-CO"/>
          </a:p>
        </p:txBody>
      </p:sp>
      <p:sp>
        <p:nvSpPr>
          <p:cNvPr id="27" name="Content Placeholder 6">
            <a:extLst>
              <a:ext uri="{FF2B5EF4-FFF2-40B4-BE49-F238E27FC236}">
                <a16:creationId xmlns:a16="http://schemas.microsoft.com/office/drawing/2014/main" id="{A00E619C-6A1E-F043-9BA4-D78A578053A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848490" y="1974405"/>
            <a:ext cx="1900224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6B3186CE-89C2-BD43-B101-3FB0A57E1EE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40539" y="1578359"/>
            <a:ext cx="1906053" cy="30285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28538334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51">
          <p15:clr>
            <a:srgbClr val="FBAE40"/>
          </p15:clr>
        </p15:guide>
        <p15:guide id="2" pos="1610">
          <p15:clr>
            <a:srgbClr val="FBAE40"/>
          </p15:clr>
        </p15:guide>
        <p15:guide id="3" pos="4150">
          <p15:clr>
            <a:srgbClr val="FBAE40"/>
          </p15:clr>
        </p15:guide>
        <p15:guide id="4" pos="2789">
          <p15:clr>
            <a:srgbClr val="FBAE40"/>
          </p15:clr>
        </p15:guide>
        <p15:guide id="5" pos="4309">
          <p15:clr>
            <a:srgbClr val="FBAE40"/>
          </p15:clr>
        </p15:guide>
        <p15:guide id="6" pos="2971">
          <p15:clr>
            <a:srgbClr val="FBAE40"/>
          </p15:clr>
        </p15:guide>
        <p15:guide id="7" orient="horz" pos="577">
          <p15:clr>
            <a:srgbClr val="FBAE40"/>
          </p15:clr>
        </p15:guide>
      </p15:sldGuideLst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Light Gray / Left bar 1 colum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3C123503-CE33-5442-9F0D-E692D49E8A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Google Shape;91;p17">
            <a:extLst>
              <a:ext uri="{FF2B5EF4-FFF2-40B4-BE49-F238E27FC236}">
                <a16:creationId xmlns:a16="http://schemas.microsoft.com/office/drawing/2014/main" id="{B160BCA0-CEB5-7146-A8BF-69C19B62DE84}"/>
              </a:ext>
            </a:extLst>
          </p:cNvPr>
          <p:cNvSpPr/>
          <p:nvPr userDrawn="1"/>
        </p:nvSpPr>
        <p:spPr>
          <a:xfrm flipV="1">
            <a:off x="1" y="0"/>
            <a:ext cx="2592388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93CA156-B59C-3B43-AA4C-4CDAA550ACD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13573" y="4794885"/>
            <a:ext cx="925587" cy="18986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F6DF2EB-A6B0-7C45-A434-4D5F1B0BBA9A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/>
              <a:t>Genesys confidential and proprietary information. Unauthorized disclosure is prohibited.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9B764047-630B-B240-B743-121F60E08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258" y="163985"/>
            <a:ext cx="1877682" cy="463078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F4F1F6E-40E4-6C47-8D2B-7BCB5B817F9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6937" y="3863856"/>
            <a:ext cx="1871004" cy="831969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tx1"/>
                </a:solidFill>
              </a:defRPr>
            </a:lvl1pPr>
            <a:lvl2pPr>
              <a:defRPr sz="500">
                <a:solidFill>
                  <a:schemeClr val="bg1"/>
                </a:solidFill>
              </a:defRPr>
            </a:lvl2pPr>
            <a:lvl3pPr>
              <a:defRPr sz="200">
                <a:solidFill>
                  <a:schemeClr val="bg1"/>
                </a:solidFill>
              </a:defRPr>
            </a:lvl3pPr>
            <a:lvl4pPr>
              <a:defRPr sz="200">
                <a:solidFill>
                  <a:schemeClr val="bg1"/>
                </a:solidFill>
              </a:defRPr>
            </a:lvl4pPr>
            <a:lvl5pPr>
              <a:defRPr sz="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7F0C788-73F0-DE42-BF65-3C686A459BE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98822" y="1752135"/>
            <a:ext cx="5749892" cy="252770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CO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71545C24-E431-4C44-A5AB-F6EACA0620F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998822" y="1323373"/>
            <a:ext cx="5749892" cy="308683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3780351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33">
          <p15:clr>
            <a:srgbClr val="FBAE40"/>
          </p15:clr>
        </p15:guide>
        <p15:guide id="2" pos="1882">
          <p15:clr>
            <a:srgbClr val="FBAE40"/>
          </p15:clr>
        </p15:guide>
        <p15:guide id="3" pos="3606">
          <p15:clr>
            <a:srgbClr val="FBAE40"/>
          </p15:clr>
        </p15:guide>
        <p15:guide id="6" pos="3855">
          <p15:clr>
            <a:srgbClr val="FBAE40"/>
          </p15:clr>
        </p15:guide>
      </p15:sldGuideLst>
    </p:ext>
  </p:extLs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slide - Light Gray / Left bar 1 column - no brush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91;p17">
            <a:extLst>
              <a:ext uri="{FF2B5EF4-FFF2-40B4-BE49-F238E27FC236}">
                <a16:creationId xmlns:a16="http://schemas.microsoft.com/office/drawing/2014/main" id="{B160BCA0-CEB5-7146-A8BF-69C19B62DE84}"/>
              </a:ext>
            </a:extLst>
          </p:cNvPr>
          <p:cNvSpPr/>
          <p:nvPr userDrawn="1"/>
        </p:nvSpPr>
        <p:spPr>
          <a:xfrm flipV="1">
            <a:off x="1" y="0"/>
            <a:ext cx="2592388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93CA156-B59C-3B43-AA4C-4CDAA550AC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813573" y="4794885"/>
            <a:ext cx="925587" cy="18986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F6DF2EB-A6B0-7C45-A434-4D5F1B0BBA9A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/>
              <a:t>Genesys confidential and proprietary information. Unauthorized disclosure is prohibited.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9B764047-630B-B240-B743-121F60E08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258" y="163985"/>
            <a:ext cx="1877682" cy="463078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F4F1F6E-40E4-6C47-8D2B-7BCB5B817F9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6937" y="3863856"/>
            <a:ext cx="1877682" cy="831969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tx1"/>
                </a:solidFill>
              </a:defRPr>
            </a:lvl1pPr>
            <a:lvl2pPr>
              <a:defRPr sz="500">
                <a:solidFill>
                  <a:schemeClr val="bg1"/>
                </a:solidFill>
              </a:defRPr>
            </a:lvl2pPr>
            <a:lvl3pPr>
              <a:defRPr sz="200">
                <a:solidFill>
                  <a:schemeClr val="bg1"/>
                </a:solidFill>
              </a:defRPr>
            </a:lvl3pPr>
            <a:lvl4pPr>
              <a:defRPr sz="200">
                <a:solidFill>
                  <a:schemeClr val="bg1"/>
                </a:solidFill>
              </a:defRPr>
            </a:lvl4pPr>
            <a:lvl5pPr>
              <a:defRPr sz="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7F0C788-73F0-DE42-BF65-3C686A459BE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98822" y="1752135"/>
            <a:ext cx="5749892" cy="252770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CO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71545C24-E431-4C44-A5AB-F6EACA0620F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998822" y="1323373"/>
            <a:ext cx="5749892" cy="308683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23095242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33">
          <p15:clr>
            <a:srgbClr val="FBAE40"/>
          </p15:clr>
        </p15:guide>
        <p15:guide id="2" pos="1882">
          <p15:clr>
            <a:srgbClr val="FBAE40"/>
          </p15:clr>
        </p15:guide>
        <p15:guide id="3" pos="3696">
          <p15:clr>
            <a:srgbClr val="FBAE40"/>
          </p15:clr>
        </p15:guide>
        <p15:guide id="6" pos="3878">
          <p15:clr>
            <a:srgbClr val="FBAE40"/>
          </p15:clr>
        </p15:guide>
      </p15:sldGuideLst>
    </p:ext>
  </p:extLs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Light Gray / Left bar 2 colum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39F89404-3A02-D74F-9AFF-8C58269EFB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Google Shape;91;p17">
            <a:extLst>
              <a:ext uri="{FF2B5EF4-FFF2-40B4-BE49-F238E27FC236}">
                <a16:creationId xmlns:a16="http://schemas.microsoft.com/office/drawing/2014/main" id="{D9FC3D02-7B83-3243-8943-0507A8C95D2E}"/>
              </a:ext>
            </a:extLst>
          </p:cNvPr>
          <p:cNvSpPr/>
          <p:nvPr userDrawn="1"/>
        </p:nvSpPr>
        <p:spPr>
          <a:xfrm flipV="1">
            <a:off x="1" y="0"/>
            <a:ext cx="2592388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113C850-00C3-6242-AB98-FF5E48497BC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13573" y="4794885"/>
            <a:ext cx="925587" cy="18986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55186FA-CDDF-7942-A090-ABC87C1DD3D0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/>
              <a:t>Genesys confidential and proprietary information. Unauthorized disclosure is prohibited.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A1ECE814-C677-9C42-86D9-038DAFD78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258" y="163985"/>
            <a:ext cx="1871375" cy="463078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48805A2-5116-8840-B4F9-CFFF2B54697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6937" y="3863856"/>
            <a:ext cx="1871375" cy="831969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tx1"/>
                </a:solidFill>
              </a:defRPr>
            </a:lvl1pPr>
            <a:lvl2pPr>
              <a:defRPr sz="500">
                <a:solidFill>
                  <a:schemeClr val="bg1"/>
                </a:solidFill>
              </a:defRPr>
            </a:lvl2pPr>
            <a:lvl3pPr>
              <a:defRPr sz="200">
                <a:solidFill>
                  <a:schemeClr val="bg1"/>
                </a:solidFill>
              </a:defRPr>
            </a:lvl3pPr>
            <a:lvl4pPr>
              <a:defRPr sz="200">
                <a:solidFill>
                  <a:schemeClr val="bg1"/>
                </a:solidFill>
              </a:defRPr>
            </a:lvl4pPr>
            <a:lvl5pPr>
              <a:defRPr sz="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C103201E-1055-164D-9A90-FB386258557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87676" y="1805503"/>
            <a:ext cx="2747996" cy="252770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CO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99FC2502-935C-AB4D-921E-EA0118DDD78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987676" y="1176489"/>
            <a:ext cx="2747996" cy="528572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13FCFA0A-5710-FA40-8A9B-3CBA54AF8AB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19813" y="1815638"/>
            <a:ext cx="2617251" cy="252770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CO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28674D8B-E2EF-A241-A585-2474C25F9A5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19813" y="1186624"/>
            <a:ext cx="2617251" cy="528572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24017391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33">
          <p15:clr>
            <a:srgbClr val="FBAE40"/>
          </p15:clr>
        </p15:guide>
        <p15:guide id="2" pos="1882">
          <p15:clr>
            <a:srgbClr val="FBAE40"/>
          </p15:clr>
        </p15:guide>
        <p15:guide id="3" pos="3606">
          <p15:clr>
            <a:srgbClr val="FBAE40"/>
          </p15:clr>
        </p15:guide>
        <p15:guide id="6" pos="3855">
          <p15:clr>
            <a:srgbClr val="FBAE40"/>
          </p15:clr>
        </p15:guide>
      </p15:sldGuideLst>
    </p:ext>
  </p:extLs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slide - Light Gray / Left bar 1 colum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3C123503-CE33-5442-9F0D-E692D49E8A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Google Shape;91;p17">
            <a:extLst>
              <a:ext uri="{FF2B5EF4-FFF2-40B4-BE49-F238E27FC236}">
                <a16:creationId xmlns:a16="http://schemas.microsoft.com/office/drawing/2014/main" id="{B160BCA0-CEB5-7146-A8BF-69C19B62DE84}"/>
              </a:ext>
            </a:extLst>
          </p:cNvPr>
          <p:cNvSpPr/>
          <p:nvPr userDrawn="1"/>
        </p:nvSpPr>
        <p:spPr>
          <a:xfrm flipV="1">
            <a:off x="0" y="0"/>
            <a:ext cx="2987675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93CA156-B59C-3B43-AA4C-4CDAA550ACD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13573" y="4794885"/>
            <a:ext cx="925587" cy="18986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F6DF2EB-A6B0-7C45-A434-4D5F1B0BBA9A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/>
              <a:t>Genesys confidential and proprietary information. Unauthorized disclosure is prohibited.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9B764047-630B-B240-B743-121F60E08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258" y="163985"/>
            <a:ext cx="2119312" cy="463078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F4F1F6E-40E4-6C47-8D2B-7BCB5B817F9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6936" y="3863856"/>
            <a:ext cx="2327275" cy="831969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tx1"/>
                </a:solidFill>
              </a:defRPr>
            </a:lvl1pPr>
            <a:lvl2pPr>
              <a:defRPr sz="500">
                <a:solidFill>
                  <a:schemeClr val="bg1"/>
                </a:solidFill>
              </a:defRPr>
            </a:lvl2pPr>
            <a:lvl3pPr>
              <a:defRPr sz="200">
                <a:solidFill>
                  <a:schemeClr val="bg1"/>
                </a:solidFill>
              </a:defRPr>
            </a:lvl3pPr>
            <a:lvl4pPr>
              <a:defRPr sz="200">
                <a:solidFill>
                  <a:schemeClr val="bg1"/>
                </a:solidFill>
              </a:defRPr>
            </a:lvl4pPr>
            <a:lvl5pPr>
              <a:defRPr sz="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7F0C788-73F0-DE42-BF65-3C686A459BE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276600" y="1752135"/>
            <a:ext cx="5472113" cy="252770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CO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71545C24-E431-4C44-A5AB-F6EACA0620F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76600" y="1323373"/>
            <a:ext cx="5472113" cy="308683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2317381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82">
          <p15:clr>
            <a:srgbClr val="FBAE40"/>
          </p15:clr>
        </p15:guide>
        <p15:guide id="2" pos="2064">
          <p15:clr>
            <a:srgbClr val="FBAE40"/>
          </p15:clr>
        </p15:guide>
        <p15:guide id="3" pos="3696">
          <p15:clr>
            <a:srgbClr val="FBAE40"/>
          </p15:clr>
        </p15:guide>
        <p15:guide id="6" pos="3878">
          <p15:clr>
            <a:srgbClr val="FBAE40"/>
          </p15:clr>
        </p15:guide>
      </p15:sldGuideLst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slide - Light Gray / Left bar 1 column - no brush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91;p17">
            <a:extLst>
              <a:ext uri="{FF2B5EF4-FFF2-40B4-BE49-F238E27FC236}">
                <a16:creationId xmlns:a16="http://schemas.microsoft.com/office/drawing/2014/main" id="{B160BCA0-CEB5-7146-A8BF-69C19B62DE84}"/>
              </a:ext>
            </a:extLst>
          </p:cNvPr>
          <p:cNvSpPr/>
          <p:nvPr userDrawn="1"/>
        </p:nvSpPr>
        <p:spPr>
          <a:xfrm flipV="1">
            <a:off x="0" y="0"/>
            <a:ext cx="2987675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93CA156-B59C-3B43-AA4C-4CDAA550AC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813573" y="4794885"/>
            <a:ext cx="925587" cy="18986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F6DF2EB-A6B0-7C45-A434-4D5F1B0BBA9A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/>
              <a:t>Genesys confidential and proprietary information. Unauthorized disclosure is prohibited.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9B764047-630B-B240-B743-121F60E08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258" y="163985"/>
            <a:ext cx="2119312" cy="463078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F4F1F6E-40E4-6C47-8D2B-7BCB5B817F9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6936" y="3863856"/>
            <a:ext cx="2327275" cy="831969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tx1"/>
                </a:solidFill>
              </a:defRPr>
            </a:lvl1pPr>
            <a:lvl2pPr>
              <a:defRPr sz="500">
                <a:solidFill>
                  <a:schemeClr val="bg1"/>
                </a:solidFill>
              </a:defRPr>
            </a:lvl2pPr>
            <a:lvl3pPr>
              <a:defRPr sz="200">
                <a:solidFill>
                  <a:schemeClr val="bg1"/>
                </a:solidFill>
              </a:defRPr>
            </a:lvl3pPr>
            <a:lvl4pPr>
              <a:defRPr sz="200">
                <a:solidFill>
                  <a:schemeClr val="bg1"/>
                </a:solidFill>
              </a:defRPr>
            </a:lvl4pPr>
            <a:lvl5pPr>
              <a:defRPr sz="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7F0C788-73F0-DE42-BF65-3C686A459BE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276600" y="1752135"/>
            <a:ext cx="5472113" cy="252770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CO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71545C24-E431-4C44-A5AB-F6EACA0620F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76600" y="1323373"/>
            <a:ext cx="5472113" cy="308683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27674282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82">
          <p15:clr>
            <a:srgbClr val="FBAE40"/>
          </p15:clr>
        </p15:guide>
        <p15:guide id="2" pos="2064">
          <p15:clr>
            <a:srgbClr val="FBAE40"/>
          </p15:clr>
        </p15:guide>
        <p15:guide id="3" pos="3696">
          <p15:clr>
            <a:srgbClr val="FBAE40"/>
          </p15:clr>
        </p15:guide>
        <p15:guide id="6" pos="387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slide - Blue - no brush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1;p17">
            <a:extLst>
              <a:ext uri="{FF2B5EF4-FFF2-40B4-BE49-F238E27FC236}">
                <a16:creationId xmlns:a16="http://schemas.microsoft.com/office/drawing/2014/main" id="{890BC9D0-0C45-1943-BEBA-1BAB9D8DB4A2}"/>
              </a:ext>
            </a:extLst>
          </p:cNvPr>
          <p:cNvSpPr/>
          <p:nvPr userDrawn="1"/>
        </p:nvSpPr>
        <p:spPr>
          <a:xfrm flipV="1">
            <a:off x="0" y="0"/>
            <a:ext cx="9144000" cy="638175"/>
          </a:xfrm>
          <a:prstGeom prst="rect">
            <a:avLst/>
          </a:prstGeom>
          <a:solidFill>
            <a:srgbClr val="273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9425B43-72BD-3B45-8267-6559B1B8D5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92769AD-FA75-3F48-8715-052571C7EB52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C0DB7A2A-AF98-654F-B562-C8518BBB6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32117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A96FEE5D-A53D-6E4B-9142-59B1E8F5FAD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95287" y="1968581"/>
            <a:ext cx="6112100" cy="217720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B6BCB7D-98EA-E449-91BD-7ACA077D45B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5288" y="1379290"/>
            <a:ext cx="6112098" cy="50192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32770228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7" userDrawn="1">
          <p15:clr>
            <a:srgbClr val="FBAE40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slide - Light Gray / Left bar 2 colum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39F89404-3A02-D74F-9AFF-8C58269EFB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Google Shape;91;p17">
            <a:extLst>
              <a:ext uri="{FF2B5EF4-FFF2-40B4-BE49-F238E27FC236}">
                <a16:creationId xmlns:a16="http://schemas.microsoft.com/office/drawing/2014/main" id="{D9FC3D02-7B83-3243-8943-0507A8C95D2E}"/>
              </a:ext>
            </a:extLst>
          </p:cNvPr>
          <p:cNvSpPr/>
          <p:nvPr userDrawn="1"/>
        </p:nvSpPr>
        <p:spPr>
          <a:xfrm flipV="1">
            <a:off x="0" y="0"/>
            <a:ext cx="2987675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113C850-00C3-6242-AB98-FF5E48497BC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13573" y="4794885"/>
            <a:ext cx="925587" cy="18986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55186FA-CDDF-7942-A090-ABC87C1DD3D0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/>
              <a:t>Genesys confidential and proprietary information. Unauthorized disclosure is prohibited.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A1ECE814-C677-9C42-86D9-038DAFD78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258" y="163985"/>
            <a:ext cx="2119312" cy="463078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48805A2-5116-8840-B4F9-CFFF2B54697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6936" y="3863856"/>
            <a:ext cx="2327275" cy="831969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tx1"/>
                </a:solidFill>
              </a:defRPr>
            </a:lvl1pPr>
            <a:lvl2pPr>
              <a:defRPr sz="500">
                <a:solidFill>
                  <a:schemeClr val="bg1"/>
                </a:solidFill>
              </a:defRPr>
            </a:lvl2pPr>
            <a:lvl3pPr>
              <a:defRPr sz="200">
                <a:solidFill>
                  <a:schemeClr val="bg1"/>
                </a:solidFill>
              </a:defRPr>
            </a:lvl3pPr>
            <a:lvl4pPr>
              <a:defRPr sz="200">
                <a:solidFill>
                  <a:schemeClr val="bg1"/>
                </a:solidFill>
              </a:defRPr>
            </a:lvl4pPr>
            <a:lvl5pPr>
              <a:defRPr sz="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C103201E-1055-164D-9A90-FB386258557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94611" y="1805503"/>
            <a:ext cx="2472789" cy="252770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CO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99FC2502-935C-AB4D-921E-EA0118DDD78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94611" y="1176489"/>
            <a:ext cx="2472789" cy="528572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13FCFA0A-5710-FA40-8A9B-3CBA54AF8AB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64275" y="1815638"/>
            <a:ext cx="2472789" cy="252770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CO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28674D8B-E2EF-A241-A585-2474C25F9A5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64275" y="1186624"/>
            <a:ext cx="2472789" cy="528572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40627753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82">
          <p15:clr>
            <a:srgbClr val="FBAE40"/>
          </p15:clr>
        </p15:guide>
        <p15:guide id="2" pos="2132">
          <p15:clr>
            <a:srgbClr val="FBAE40"/>
          </p15:clr>
        </p15:guide>
        <p15:guide id="3" pos="3696">
          <p15:clr>
            <a:srgbClr val="FBAE40"/>
          </p15:clr>
        </p15:guide>
        <p15:guide id="6" pos="3946">
          <p15:clr>
            <a:srgbClr val="FBAE40"/>
          </p15:clr>
        </p15:guide>
      </p15:sldGuideLst>
    </p:ext>
  </p:extLs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Blue / Grey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91;p17">
            <a:extLst>
              <a:ext uri="{FF2B5EF4-FFF2-40B4-BE49-F238E27FC236}">
                <a16:creationId xmlns:a16="http://schemas.microsoft.com/office/drawing/2014/main" id="{5D8C7B48-71EF-324A-A571-0D8CAE2A191D}"/>
              </a:ext>
            </a:extLst>
          </p:cNvPr>
          <p:cNvSpPr/>
          <p:nvPr userDrawn="1"/>
        </p:nvSpPr>
        <p:spPr>
          <a:xfrm flipV="1">
            <a:off x="-1" y="-1"/>
            <a:ext cx="9144000" cy="627063"/>
          </a:xfrm>
          <a:prstGeom prst="rect">
            <a:avLst/>
          </a:prstGeom>
          <a:solidFill>
            <a:srgbClr val="273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7531866-9B9D-7E43-A3C4-D161AD5CE7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740903-C8DD-1E43-9391-55FE8183E5BD}"/>
              </a:ext>
            </a:extLst>
          </p:cNvPr>
          <p:cNvSpPr txBox="1"/>
          <p:nvPr userDrawn="1"/>
        </p:nvSpPr>
        <p:spPr>
          <a:xfrm>
            <a:off x="9448800" y="2680138"/>
            <a:ext cx="0" cy="0"/>
          </a:xfrm>
          <a:prstGeom prst="rect">
            <a:avLst/>
          </a:prstGeom>
          <a:solidFill>
            <a:schemeClr val="accent2"/>
          </a:solidFill>
        </p:spPr>
        <p:txBody>
          <a:bodyPr wrap="none" lIns="0" tIns="0" rIns="0" bIns="0" rtlCol="0">
            <a:normAutofit fontScale="25000" lnSpcReduction="20000"/>
          </a:bodyPr>
          <a:lstStyle/>
          <a:p>
            <a:pPr algn="l"/>
            <a:endParaRPr lang="en-CO" sz="12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29070C-AF09-8A40-84AF-7F6AD7271CDB}"/>
              </a:ext>
            </a:extLst>
          </p:cNvPr>
          <p:cNvSpPr txBox="1"/>
          <p:nvPr userDrawn="1"/>
        </p:nvSpPr>
        <p:spPr>
          <a:xfrm>
            <a:off x="9352015" y="52004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rmAutofit fontScale="25000" lnSpcReduction="20000"/>
          </a:bodyPr>
          <a:lstStyle/>
          <a:p>
            <a:pPr algn="l"/>
            <a:endParaRPr lang="en-CO" sz="120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56853DE-F9F9-A14C-BD27-B2F8237C8B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13573" y="4794885"/>
            <a:ext cx="925587" cy="189864"/>
          </a:xfrm>
          <a:prstGeom prst="rect">
            <a:avLst/>
          </a:prstGeom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4A2A2582-54AB-8A49-9478-84A73521D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32117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9D61A9-4A1C-454C-960C-20890A0CADF0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/>
              <a:t>Genesys confidential and proprietary information. Unauthorized disclosure is prohibited.</a:t>
            </a:r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010A0BB7-65CD-1D4D-9C68-DD7222E5E1C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95287" y="1968581"/>
            <a:ext cx="6112100" cy="217720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4389BB56-ABE2-F043-A70A-F0F3460F16D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5288" y="1379290"/>
            <a:ext cx="6112098" cy="50192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8285268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7">
          <p15:clr>
            <a:srgbClr val="FBAE40"/>
          </p15:clr>
        </p15:guide>
      </p15:sldGuideLst>
    </p:ext>
  </p:extLs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slide - Blue / Grey - no brush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91;p17">
            <a:extLst>
              <a:ext uri="{FF2B5EF4-FFF2-40B4-BE49-F238E27FC236}">
                <a16:creationId xmlns:a16="http://schemas.microsoft.com/office/drawing/2014/main" id="{C18D14E5-2538-424B-9813-D44163B8AE85}"/>
              </a:ext>
            </a:extLst>
          </p:cNvPr>
          <p:cNvSpPr/>
          <p:nvPr userDrawn="1"/>
        </p:nvSpPr>
        <p:spPr>
          <a:xfrm flipV="1">
            <a:off x="-1" y="-1"/>
            <a:ext cx="9144000" cy="627063"/>
          </a:xfrm>
          <a:prstGeom prst="rect">
            <a:avLst/>
          </a:prstGeom>
          <a:solidFill>
            <a:srgbClr val="273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740903-C8DD-1E43-9391-55FE8183E5BD}"/>
              </a:ext>
            </a:extLst>
          </p:cNvPr>
          <p:cNvSpPr txBox="1"/>
          <p:nvPr userDrawn="1"/>
        </p:nvSpPr>
        <p:spPr>
          <a:xfrm>
            <a:off x="9448800" y="2680138"/>
            <a:ext cx="0" cy="0"/>
          </a:xfrm>
          <a:prstGeom prst="rect">
            <a:avLst/>
          </a:prstGeom>
          <a:solidFill>
            <a:schemeClr val="accent2"/>
          </a:solidFill>
        </p:spPr>
        <p:txBody>
          <a:bodyPr wrap="none" lIns="0" tIns="0" rIns="0" bIns="0" rtlCol="0">
            <a:normAutofit fontScale="25000" lnSpcReduction="20000"/>
          </a:bodyPr>
          <a:lstStyle/>
          <a:p>
            <a:pPr algn="l"/>
            <a:endParaRPr lang="en-CO" sz="12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29070C-AF09-8A40-84AF-7F6AD7271CDB}"/>
              </a:ext>
            </a:extLst>
          </p:cNvPr>
          <p:cNvSpPr txBox="1"/>
          <p:nvPr userDrawn="1"/>
        </p:nvSpPr>
        <p:spPr>
          <a:xfrm>
            <a:off x="9352015" y="52004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rmAutofit fontScale="25000" lnSpcReduction="20000"/>
          </a:bodyPr>
          <a:lstStyle/>
          <a:p>
            <a:pPr algn="l"/>
            <a:endParaRPr lang="en-CO" sz="120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56853DE-F9F9-A14C-BD27-B2F8237C8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813573" y="4794885"/>
            <a:ext cx="925587" cy="189864"/>
          </a:xfrm>
          <a:prstGeom prst="rect">
            <a:avLst/>
          </a:prstGeom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4A2A2582-54AB-8A49-9478-84A73521D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32117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9D61A9-4A1C-454C-960C-20890A0CADF0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/>
              <a:t>Genesys confidential and proprietary information. Unauthorized disclosure is prohibited.</a:t>
            </a:r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010A0BB7-65CD-1D4D-9C68-DD7222E5E1C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95287" y="1968581"/>
            <a:ext cx="6112100" cy="217720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4389BB56-ABE2-F043-A70A-F0F3460F16D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5288" y="1379290"/>
            <a:ext cx="6112098" cy="50192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2428168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7">
          <p15:clr>
            <a:srgbClr val="FBAE40"/>
          </p15:clr>
        </p15:guide>
      </p15:sldGuideLst>
    </p:ext>
  </p:extLs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Blue / Grey / 2 columns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91;p17">
            <a:extLst>
              <a:ext uri="{FF2B5EF4-FFF2-40B4-BE49-F238E27FC236}">
                <a16:creationId xmlns:a16="http://schemas.microsoft.com/office/drawing/2014/main" id="{22BBE7FD-F46C-4D46-95B7-46C38CABA76B}"/>
              </a:ext>
            </a:extLst>
          </p:cNvPr>
          <p:cNvSpPr/>
          <p:nvPr userDrawn="1"/>
        </p:nvSpPr>
        <p:spPr>
          <a:xfrm flipV="1">
            <a:off x="-1" y="-1"/>
            <a:ext cx="9144000" cy="627063"/>
          </a:xfrm>
          <a:prstGeom prst="rect">
            <a:avLst/>
          </a:prstGeom>
          <a:solidFill>
            <a:srgbClr val="273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7531866-9B9D-7E43-A3C4-D161AD5CE7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740903-C8DD-1E43-9391-55FE8183E5BD}"/>
              </a:ext>
            </a:extLst>
          </p:cNvPr>
          <p:cNvSpPr txBox="1"/>
          <p:nvPr userDrawn="1"/>
        </p:nvSpPr>
        <p:spPr>
          <a:xfrm>
            <a:off x="9448800" y="2680138"/>
            <a:ext cx="0" cy="0"/>
          </a:xfrm>
          <a:prstGeom prst="rect">
            <a:avLst/>
          </a:prstGeom>
          <a:solidFill>
            <a:schemeClr val="accent2"/>
          </a:solidFill>
        </p:spPr>
        <p:txBody>
          <a:bodyPr wrap="none" lIns="0" tIns="0" rIns="0" bIns="0" rtlCol="0">
            <a:normAutofit fontScale="25000" lnSpcReduction="20000"/>
          </a:bodyPr>
          <a:lstStyle/>
          <a:p>
            <a:pPr algn="l"/>
            <a:endParaRPr lang="en-CO" sz="12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29070C-AF09-8A40-84AF-7F6AD7271CDB}"/>
              </a:ext>
            </a:extLst>
          </p:cNvPr>
          <p:cNvSpPr txBox="1"/>
          <p:nvPr userDrawn="1"/>
        </p:nvSpPr>
        <p:spPr>
          <a:xfrm>
            <a:off x="9352015" y="52004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rmAutofit fontScale="25000" lnSpcReduction="20000"/>
          </a:bodyPr>
          <a:lstStyle/>
          <a:p>
            <a:pPr algn="l"/>
            <a:endParaRPr lang="en-CO" sz="120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24447AAF-E9A0-9F47-8FFB-9B328F68FB1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13573" y="4794885"/>
            <a:ext cx="925587" cy="189864"/>
          </a:xfrm>
          <a:prstGeom prst="rect">
            <a:avLst/>
          </a:prstGeom>
        </p:spPr>
      </p:pic>
      <p:sp>
        <p:nvSpPr>
          <p:cNvPr id="16" name="Title 3">
            <a:extLst>
              <a:ext uri="{FF2B5EF4-FFF2-40B4-BE49-F238E27FC236}">
                <a16:creationId xmlns:a16="http://schemas.microsoft.com/office/drawing/2014/main" id="{5497F732-DEE9-964C-9E73-60BCEAEFC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32117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05FE6C5-450C-0A46-AFD0-9F6703D64D49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/>
              <a:t>Genesys confidential and proprietary information. Unauthorized disclosure is prohibited.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C0392C2D-CFF3-B74F-9E19-BE79917565E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95287" y="1968581"/>
            <a:ext cx="4032251" cy="217720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40F964E8-1C11-1C45-9FCA-4DB31337928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716016" y="1968581"/>
            <a:ext cx="4032251" cy="217720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D0608187-4F33-F545-A67B-BC9EC6854AC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716463" y="1374436"/>
            <a:ext cx="4032251" cy="50192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9B1E3DB7-F90E-AE4A-B135-541E3750A1C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5288" y="1379290"/>
            <a:ext cx="4032250" cy="50192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39225040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7">
          <p15:clr>
            <a:srgbClr val="FBAE40"/>
          </p15:clr>
        </p15:guide>
      </p15:sldGuideLst>
    </p:ext>
  </p:extLs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Blue / Grey / 3 columns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91;p17">
            <a:extLst>
              <a:ext uri="{FF2B5EF4-FFF2-40B4-BE49-F238E27FC236}">
                <a16:creationId xmlns:a16="http://schemas.microsoft.com/office/drawing/2014/main" id="{60CA784A-4554-584C-9F85-B00078B854C6}"/>
              </a:ext>
            </a:extLst>
          </p:cNvPr>
          <p:cNvSpPr/>
          <p:nvPr userDrawn="1"/>
        </p:nvSpPr>
        <p:spPr>
          <a:xfrm flipV="1">
            <a:off x="-1" y="-1"/>
            <a:ext cx="9144000" cy="627063"/>
          </a:xfrm>
          <a:prstGeom prst="rect">
            <a:avLst/>
          </a:prstGeom>
          <a:solidFill>
            <a:srgbClr val="273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8E110EF-FA9F-9D43-A65D-C6BBCEAFD5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F9A2E06A-A5ED-5D42-9BC0-D6763F8B12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13573" y="4794885"/>
            <a:ext cx="925587" cy="18986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45E3DD14-0AB5-CF4C-8957-1FF8DC976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32117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6917440-F19C-2441-A51F-794B46F310F2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/>
              <a:t>Genesys confidential and proprietary information. Unauthorized disclosure is prohibited.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C732EA86-298F-4A4F-8A37-37BE9BF9953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03239" y="1974405"/>
            <a:ext cx="2592388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D0C493E-5292-EB40-9822-730563D9BC3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5288" y="1584183"/>
            <a:ext cx="2600340" cy="297034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</a:t>
            </a:r>
            <a:endParaRPr lang="en-CO"/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1FDEA6DC-B02E-3A40-8373-6D335C19623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275012" y="1974405"/>
            <a:ext cx="2592388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7A9D9322-8D0B-5542-BD63-36855F08491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276600" y="1584183"/>
            <a:ext cx="2590800" cy="297034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</a:t>
            </a:r>
            <a:endParaRPr lang="en-CO"/>
          </a:p>
        </p:txBody>
      </p: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8913C495-EE2A-3F44-8E36-D91B56C1635D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156325" y="1974405"/>
            <a:ext cx="2584437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297012CB-F020-044E-817E-1050010BA2F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60253" y="1584183"/>
            <a:ext cx="2588459" cy="297034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2081461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82">
          <p15:clr>
            <a:srgbClr val="FBAE40"/>
          </p15:clr>
        </p15:guide>
        <p15:guide id="2" pos="2064">
          <p15:clr>
            <a:srgbClr val="FBAE40"/>
          </p15:clr>
        </p15:guide>
        <p15:guide id="3" pos="3696">
          <p15:clr>
            <a:srgbClr val="FBAE40"/>
          </p15:clr>
        </p15:guide>
        <p15:guide id="6" pos="3878">
          <p15:clr>
            <a:srgbClr val="FBAE40"/>
          </p15:clr>
        </p15:guide>
        <p15:guide id="7" orient="horz" pos="577">
          <p15:clr>
            <a:srgbClr val="FBAE40"/>
          </p15:clr>
        </p15:guide>
      </p15:sldGuideLst>
    </p:ext>
  </p:extLs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Blue / Grey / 4 columns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91;p17">
            <a:extLst>
              <a:ext uri="{FF2B5EF4-FFF2-40B4-BE49-F238E27FC236}">
                <a16:creationId xmlns:a16="http://schemas.microsoft.com/office/drawing/2014/main" id="{D31819B3-A12A-AB4D-9133-91C9AFF9D02C}"/>
              </a:ext>
            </a:extLst>
          </p:cNvPr>
          <p:cNvSpPr/>
          <p:nvPr userDrawn="1"/>
        </p:nvSpPr>
        <p:spPr>
          <a:xfrm flipV="1">
            <a:off x="-1" y="-1"/>
            <a:ext cx="9144000" cy="627063"/>
          </a:xfrm>
          <a:prstGeom prst="rect">
            <a:avLst/>
          </a:prstGeom>
          <a:solidFill>
            <a:srgbClr val="273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7D7FB7E-915D-0747-B762-FD4F61CD33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5F8E09BB-6B7F-C942-9D16-ED154FA3B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32117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5F4098FE-E6AF-1D4F-A1E5-B193AA626BD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13573" y="4794885"/>
            <a:ext cx="925587" cy="1898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3743FCA-EA64-224D-87F3-E8EACB07270F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/>
              <a:t>Genesys confidential and proprietary information. Unauthorized disclosure is prohibited.</a:t>
            </a:r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E3D39D78-55F4-764B-A1E8-886B73DADF8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03239" y="1974405"/>
            <a:ext cx="1900224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BEB7012-EC3E-B549-8693-F15959CBBA4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5288" y="1578359"/>
            <a:ext cx="1906053" cy="30285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</a:t>
            </a:r>
            <a:endParaRPr lang="en-CO"/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D931C2E7-2E30-AC46-8979-1E2C13EC644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2563826" y="1974405"/>
            <a:ext cx="1863712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0536D96-332C-0E40-BA6A-F776E81E6BC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555875" y="1578359"/>
            <a:ext cx="1869429" cy="30285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</a:t>
            </a:r>
            <a:endParaRPr lang="en-CO"/>
          </a:p>
        </p:txBody>
      </p: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DC857693-2E2A-F94D-BDB7-340F107283C4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726647" y="1974405"/>
            <a:ext cx="1863712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AE82DFEE-9F6F-8045-B9C6-A3BED1C0907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718696" y="1578359"/>
            <a:ext cx="1869429" cy="30285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</a:t>
            </a:r>
            <a:endParaRPr lang="en-CO"/>
          </a:p>
        </p:txBody>
      </p:sp>
      <p:sp>
        <p:nvSpPr>
          <p:cNvPr id="26" name="Content Placeholder 6">
            <a:extLst>
              <a:ext uri="{FF2B5EF4-FFF2-40B4-BE49-F238E27FC236}">
                <a16:creationId xmlns:a16="http://schemas.microsoft.com/office/drawing/2014/main" id="{2AB5D36B-BD02-934C-ABC0-329003669516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848490" y="1974405"/>
            <a:ext cx="1900224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F4CB6844-508F-F645-A448-6644ED0C2B0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40539" y="1578359"/>
            <a:ext cx="1906053" cy="30285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1160486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51">
          <p15:clr>
            <a:srgbClr val="FBAE40"/>
          </p15:clr>
        </p15:guide>
        <p15:guide id="2" pos="1610">
          <p15:clr>
            <a:srgbClr val="FBAE40"/>
          </p15:clr>
        </p15:guide>
        <p15:guide id="3" pos="4150">
          <p15:clr>
            <a:srgbClr val="FBAE40"/>
          </p15:clr>
        </p15:guide>
        <p15:guide id="4" pos="2789">
          <p15:clr>
            <a:srgbClr val="FBAE40"/>
          </p15:clr>
        </p15:guide>
        <p15:guide id="5" pos="4309">
          <p15:clr>
            <a:srgbClr val="FBAE40"/>
          </p15:clr>
        </p15:guide>
        <p15:guide id="6" pos="2971">
          <p15:clr>
            <a:srgbClr val="FBAE40"/>
          </p15:clr>
        </p15:guide>
        <p15:guide id="7" orient="horz" pos="577">
          <p15:clr>
            <a:srgbClr val="FBAE40"/>
          </p15:clr>
        </p15:guide>
      </p15:sldGuideLst>
    </p:ext>
  </p:extLs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Blue / Grey / Left bar 2 column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1AE8DD5A-9300-474F-BDA0-EFA6DA25DE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Google Shape;91;p17">
            <a:extLst>
              <a:ext uri="{FF2B5EF4-FFF2-40B4-BE49-F238E27FC236}">
                <a16:creationId xmlns:a16="http://schemas.microsoft.com/office/drawing/2014/main" id="{B160BCA0-CEB5-7146-A8BF-69C19B62DE84}"/>
              </a:ext>
            </a:extLst>
          </p:cNvPr>
          <p:cNvSpPr/>
          <p:nvPr userDrawn="1"/>
        </p:nvSpPr>
        <p:spPr>
          <a:xfrm flipV="1">
            <a:off x="-11144" y="0"/>
            <a:ext cx="2593854" cy="5143500"/>
          </a:xfrm>
          <a:prstGeom prst="rect">
            <a:avLst/>
          </a:prstGeom>
          <a:solidFill>
            <a:srgbClr val="273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FAB88AB3-F92F-8E4C-9FAF-5F2A5F12D8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13573" y="4794885"/>
            <a:ext cx="925587" cy="189864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CBEC437-53E4-AF41-8C5D-DA0A7224847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95288" y="3863856"/>
            <a:ext cx="1877683" cy="831969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>
              <a:defRPr sz="500">
                <a:solidFill>
                  <a:schemeClr val="bg1"/>
                </a:solidFill>
              </a:defRPr>
            </a:lvl2pPr>
            <a:lvl3pPr>
              <a:defRPr sz="300">
                <a:solidFill>
                  <a:schemeClr val="bg1"/>
                </a:solidFill>
              </a:defRPr>
            </a:lvl3pPr>
            <a:lvl4pPr>
              <a:defRPr sz="300">
                <a:solidFill>
                  <a:schemeClr val="bg1"/>
                </a:solidFill>
              </a:defRPr>
            </a:lvl4pPr>
            <a:lvl5pPr>
              <a:defRPr sz="3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F99F03-267D-1340-A0B4-4E0432F3F134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/>
              <a:t>Genesys confidential and proprietary information. Unauthorized disclosure is prohibited.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66748A37-12A6-9F41-BB47-53E436A64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258" y="161925"/>
            <a:ext cx="1877682" cy="463752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2E95D31-5C58-4141-BC7D-AA487D1668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98822" y="1805503"/>
            <a:ext cx="2725704" cy="252770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CO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A265D32-3A9A-A24C-AF24-23CD7B73647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998822" y="1176489"/>
            <a:ext cx="2725704" cy="528572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881E281-91A7-6641-998E-9E644FC9C44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19813" y="1815638"/>
            <a:ext cx="2619347" cy="252770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CO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4EF21F4A-71A6-0B4C-9E29-FBE971AACC9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19813" y="1186624"/>
            <a:ext cx="2619347" cy="528572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3232574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33">
          <p15:clr>
            <a:srgbClr val="FBAE40"/>
          </p15:clr>
        </p15:guide>
        <p15:guide id="2" pos="1882">
          <p15:clr>
            <a:srgbClr val="FBAE40"/>
          </p15:clr>
        </p15:guide>
        <p15:guide id="3" pos="3606">
          <p15:clr>
            <a:srgbClr val="FBAE40"/>
          </p15:clr>
        </p15:guide>
        <p15:guide id="6" pos="3855">
          <p15:clr>
            <a:srgbClr val="FBAE40"/>
          </p15:clr>
        </p15:guide>
      </p15:sldGuideLst>
    </p:ext>
  </p:extLs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Blue / Grey / Left bar 1 column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584271A2-C7CA-3047-845D-BD6E11F37F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Google Shape;91;p17">
            <a:extLst>
              <a:ext uri="{FF2B5EF4-FFF2-40B4-BE49-F238E27FC236}">
                <a16:creationId xmlns:a16="http://schemas.microsoft.com/office/drawing/2014/main" id="{B160BCA0-CEB5-7146-A8BF-69C19B62DE84}"/>
              </a:ext>
            </a:extLst>
          </p:cNvPr>
          <p:cNvSpPr/>
          <p:nvPr userDrawn="1"/>
        </p:nvSpPr>
        <p:spPr>
          <a:xfrm flipV="1">
            <a:off x="1" y="0"/>
            <a:ext cx="2592388" cy="5143500"/>
          </a:xfrm>
          <a:prstGeom prst="rect">
            <a:avLst/>
          </a:prstGeom>
          <a:solidFill>
            <a:srgbClr val="273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ED92BF-1556-0E4E-94F2-AF4347FE745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95289" y="3863856"/>
            <a:ext cx="1877682" cy="831969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>
              <a:defRPr sz="500">
                <a:solidFill>
                  <a:schemeClr val="bg1"/>
                </a:solidFill>
              </a:defRPr>
            </a:lvl2pPr>
            <a:lvl3pPr>
              <a:defRPr sz="300">
                <a:solidFill>
                  <a:schemeClr val="bg1"/>
                </a:solidFill>
              </a:defRPr>
            </a:lvl3pPr>
            <a:lvl4pPr>
              <a:defRPr sz="300">
                <a:solidFill>
                  <a:schemeClr val="bg1"/>
                </a:solidFill>
              </a:defRPr>
            </a:lvl4pPr>
            <a:lvl5pPr>
              <a:defRPr sz="3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FAB88AB3-F92F-8E4C-9FAF-5F2A5F12D8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13573" y="4794885"/>
            <a:ext cx="925587" cy="18986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83FCCD7-6C1C-5548-82D9-6CF881AFDBBC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/>
              <a:t>Genesys confidential and proprietary information. Unauthorized disclosure is prohibited.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C2ACB75-C5BF-BB44-ADC4-DB1544D9A2A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87678" y="1752135"/>
            <a:ext cx="5761036" cy="252770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CO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FB843D14-B7FE-EA44-978E-A4F86E8271C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987678" y="1323373"/>
            <a:ext cx="5761036" cy="308683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B65B1535-B303-CF41-84A6-C6B27E602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258" y="161925"/>
            <a:ext cx="1877682" cy="463752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15816192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33">
          <p15:clr>
            <a:srgbClr val="FBAE40"/>
          </p15:clr>
        </p15:guide>
        <p15:guide id="2" pos="1882">
          <p15:clr>
            <a:srgbClr val="FBAE40"/>
          </p15:clr>
        </p15:guide>
        <p15:guide id="3" pos="3606">
          <p15:clr>
            <a:srgbClr val="FBAE40"/>
          </p15:clr>
        </p15:guide>
        <p15:guide id="6" pos="3855">
          <p15:clr>
            <a:srgbClr val="FBAE40"/>
          </p15:clr>
        </p15:guide>
      </p15:sldGuideLst>
    </p:ext>
  </p:extLs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slide - Blue / Grey / Left bar 1 column - no brush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91;p17">
            <a:extLst>
              <a:ext uri="{FF2B5EF4-FFF2-40B4-BE49-F238E27FC236}">
                <a16:creationId xmlns:a16="http://schemas.microsoft.com/office/drawing/2014/main" id="{B160BCA0-CEB5-7146-A8BF-69C19B62DE84}"/>
              </a:ext>
            </a:extLst>
          </p:cNvPr>
          <p:cNvSpPr/>
          <p:nvPr userDrawn="1"/>
        </p:nvSpPr>
        <p:spPr>
          <a:xfrm flipV="1">
            <a:off x="0" y="0"/>
            <a:ext cx="2595859" cy="5143500"/>
          </a:xfrm>
          <a:prstGeom prst="rect">
            <a:avLst/>
          </a:prstGeom>
          <a:solidFill>
            <a:srgbClr val="273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ED92BF-1556-0E4E-94F2-AF4347FE745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95288" y="3863856"/>
            <a:ext cx="1881153" cy="831969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>
              <a:defRPr sz="500">
                <a:solidFill>
                  <a:schemeClr val="bg1"/>
                </a:solidFill>
              </a:defRPr>
            </a:lvl2pPr>
            <a:lvl3pPr>
              <a:defRPr sz="300">
                <a:solidFill>
                  <a:schemeClr val="bg1"/>
                </a:solidFill>
              </a:defRPr>
            </a:lvl3pPr>
            <a:lvl4pPr>
              <a:defRPr sz="300">
                <a:solidFill>
                  <a:schemeClr val="bg1"/>
                </a:solidFill>
              </a:defRPr>
            </a:lvl4pPr>
            <a:lvl5pPr>
              <a:defRPr sz="3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FAB88AB3-F92F-8E4C-9FAF-5F2A5F12D8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813573" y="4794885"/>
            <a:ext cx="925587" cy="18986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83FCCD7-6C1C-5548-82D9-6CF881AFDBBC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/>
              <a:t>Genesys confidential and proprietary information. Unauthorized disclosure is prohibited.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C2ACB75-C5BF-BB44-ADC4-DB1544D9A2A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91148" y="1752135"/>
            <a:ext cx="5757566" cy="252770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CO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FB843D14-B7FE-EA44-978E-A4F86E8271C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991148" y="1323373"/>
            <a:ext cx="5757566" cy="308683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60EBA2D9-DE71-4246-85E4-A4CDC4DD7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258" y="161925"/>
            <a:ext cx="1881153" cy="463752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34698544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33">
          <p15:clr>
            <a:srgbClr val="FBAE40"/>
          </p15:clr>
        </p15:guide>
        <p15:guide id="2" pos="1882">
          <p15:clr>
            <a:srgbClr val="FBAE40"/>
          </p15:clr>
        </p15:guide>
        <p15:guide id="3" pos="3606">
          <p15:clr>
            <a:srgbClr val="FBAE40"/>
          </p15:clr>
        </p15:guide>
        <p15:guide id="6" pos="3855">
          <p15:clr>
            <a:srgbClr val="FBAE40"/>
          </p15:clr>
        </p15:guide>
      </p15:sldGuideLst>
    </p:ext>
  </p:extLs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White /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1;p17">
            <a:extLst>
              <a:ext uri="{FF2B5EF4-FFF2-40B4-BE49-F238E27FC236}">
                <a16:creationId xmlns:a16="http://schemas.microsoft.com/office/drawing/2014/main" id="{C2A88BCD-711A-FC42-9B1A-07F98506F4FB}"/>
              </a:ext>
            </a:extLst>
          </p:cNvPr>
          <p:cNvSpPr/>
          <p:nvPr userDrawn="1"/>
        </p:nvSpPr>
        <p:spPr>
          <a:xfrm flipV="1">
            <a:off x="-1" y="-1"/>
            <a:ext cx="9144000" cy="627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A8D34C7-7A06-0645-AD75-9A3219F7FE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5400" y="92174"/>
            <a:ext cx="9144000" cy="51435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9425B43-72BD-3B45-8267-6559B1B8D5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9A096DB-6979-714C-B961-320AE561DCD3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C38440F0-04CA-344E-9B9A-A8088B943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32117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9F919643-1DE6-0846-A096-BFBE787DAB1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95287" y="1968581"/>
            <a:ext cx="6112100" cy="217720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9734988-744D-2344-9A0C-EC300DC269F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5288" y="1379290"/>
            <a:ext cx="6112098" cy="50192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3790634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Blue / 2 column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18">
            <a:extLst>
              <a:ext uri="{FF2B5EF4-FFF2-40B4-BE49-F238E27FC236}">
                <a16:creationId xmlns:a16="http://schemas.microsoft.com/office/drawing/2014/main" id="{7F877449-43E6-7B41-8A8C-3EA0878270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495B0C5A-3D53-524C-A4DC-B79D7C28221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31CF7181-8249-C541-BA4C-C7B92A54CFD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95287" y="1968581"/>
            <a:ext cx="4032251" cy="217720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ED07F1E7-A675-144F-BBC0-D6DA022FC0D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716016" y="1968581"/>
            <a:ext cx="4032251" cy="217720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Google Shape;91;p17">
            <a:extLst>
              <a:ext uri="{FF2B5EF4-FFF2-40B4-BE49-F238E27FC236}">
                <a16:creationId xmlns:a16="http://schemas.microsoft.com/office/drawing/2014/main" id="{1142168F-9C0A-5747-8F91-C411B70AF050}"/>
              </a:ext>
            </a:extLst>
          </p:cNvPr>
          <p:cNvSpPr/>
          <p:nvPr userDrawn="1"/>
        </p:nvSpPr>
        <p:spPr>
          <a:xfrm flipV="1">
            <a:off x="0" y="0"/>
            <a:ext cx="9144000" cy="638175"/>
          </a:xfrm>
          <a:prstGeom prst="rect">
            <a:avLst/>
          </a:prstGeom>
          <a:solidFill>
            <a:srgbClr val="273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432F5C-4368-F645-AC21-72F0E94AA850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024D0FFB-3583-C440-9C5F-DED56C888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32117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CFB029DF-1A21-EB44-94E4-E270F853EA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716463" y="1374436"/>
            <a:ext cx="4032251" cy="50192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94D6F6A-23F6-C446-BC4B-371DEAE9A6E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5288" y="1379290"/>
            <a:ext cx="4032250" cy="50192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2052358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89" userDrawn="1">
          <p15:clr>
            <a:srgbClr val="FBAE40"/>
          </p15:clr>
        </p15:guide>
        <p15:guide id="2" pos="2971" userDrawn="1">
          <p15:clr>
            <a:srgbClr val="FBAE40"/>
          </p15:clr>
        </p15:guide>
        <p15:guide id="3" orient="horz" pos="577" userDrawn="1">
          <p15:clr>
            <a:srgbClr val="FBAE40"/>
          </p15:clr>
        </p15:guide>
      </p15:sldGuideLst>
    </p:ext>
  </p:extLs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slide - Blue / Grey / Left bar 2 column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1AE8DD5A-9300-474F-BDA0-EFA6DA25DE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Google Shape;91;p17">
            <a:extLst>
              <a:ext uri="{FF2B5EF4-FFF2-40B4-BE49-F238E27FC236}">
                <a16:creationId xmlns:a16="http://schemas.microsoft.com/office/drawing/2014/main" id="{B160BCA0-CEB5-7146-A8BF-69C19B62DE84}"/>
              </a:ext>
            </a:extLst>
          </p:cNvPr>
          <p:cNvSpPr/>
          <p:nvPr userDrawn="1"/>
        </p:nvSpPr>
        <p:spPr>
          <a:xfrm flipV="1">
            <a:off x="0" y="0"/>
            <a:ext cx="2987675" cy="5143500"/>
          </a:xfrm>
          <a:prstGeom prst="rect">
            <a:avLst/>
          </a:prstGeom>
          <a:solidFill>
            <a:srgbClr val="273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FAB88AB3-F92F-8E4C-9FAF-5F2A5F12D8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13573" y="4794885"/>
            <a:ext cx="925587" cy="189864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CBEC437-53E4-AF41-8C5D-DA0A7224847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95288" y="3863856"/>
            <a:ext cx="2327275" cy="831969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>
              <a:defRPr sz="500">
                <a:solidFill>
                  <a:schemeClr val="bg1"/>
                </a:solidFill>
              </a:defRPr>
            </a:lvl2pPr>
            <a:lvl3pPr>
              <a:defRPr sz="300">
                <a:solidFill>
                  <a:schemeClr val="bg1"/>
                </a:solidFill>
              </a:defRPr>
            </a:lvl3pPr>
            <a:lvl4pPr>
              <a:defRPr sz="300">
                <a:solidFill>
                  <a:schemeClr val="bg1"/>
                </a:solidFill>
              </a:defRPr>
            </a:lvl4pPr>
            <a:lvl5pPr>
              <a:defRPr sz="3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F99F03-267D-1340-A0B4-4E0432F3F134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/>
              <a:t>Genesys confidential and proprietary information. Unauthorized disclosure is prohibited.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66748A37-12A6-9F41-BB47-53E436A64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258" y="161925"/>
            <a:ext cx="2119312" cy="463752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2E95D31-5C58-4141-BC7D-AA487D1668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94611" y="1805503"/>
            <a:ext cx="2472789" cy="252770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CO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A265D32-3A9A-A24C-AF24-23CD7B73647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94611" y="1176489"/>
            <a:ext cx="2472789" cy="528572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881E281-91A7-6641-998E-9E644FC9C44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64275" y="1815638"/>
            <a:ext cx="2472789" cy="252770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CO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4EF21F4A-71A6-0B4C-9E29-FBE971AACC9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64275" y="1186624"/>
            <a:ext cx="2472789" cy="528572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883317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82">
          <p15:clr>
            <a:srgbClr val="FBAE40"/>
          </p15:clr>
        </p15:guide>
        <p15:guide id="2" pos="2064">
          <p15:clr>
            <a:srgbClr val="FBAE40"/>
          </p15:clr>
        </p15:guide>
        <p15:guide id="3" pos="3696">
          <p15:clr>
            <a:srgbClr val="FBAE40"/>
          </p15:clr>
        </p15:guide>
        <p15:guide id="6" pos="3878">
          <p15:clr>
            <a:srgbClr val="FBAE40"/>
          </p15:clr>
        </p15:guide>
      </p15:sldGuideLst>
    </p:ext>
  </p:extLs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slide - Blue / Grey / Left bar 1 column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584271A2-C7CA-3047-845D-BD6E11F37F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Google Shape;91;p17">
            <a:extLst>
              <a:ext uri="{FF2B5EF4-FFF2-40B4-BE49-F238E27FC236}">
                <a16:creationId xmlns:a16="http://schemas.microsoft.com/office/drawing/2014/main" id="{B160BCA0-CEB5-7146-A8BF-69C19B62DE84}"/>
              </a:ext>
            </a:extLst>
          </p:cNvPr>
          <p:cNvSpPr/>
          <p:nvPr userDrawn="1"/>
        </p:nvSpPr>
        <p:spPr>
          <a:xfrm flipV="1">
            <a:off x="0" y="0"/>
            <a:ext cx="2987675" cy="5143500"/>
          </a:xfrm>
          <a:prstGeom prst="rect">
            <a:avLst/>
          </a:prstGeom>
          <a:solidFill>
            <a:srgbClr val="273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ED92BF-1556-0E4E-94F2-AF4347FE745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95288" y="3863856"/>
            <a:ext cx="2327275" cy="831969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>
              <a:defRPr sz="500">
                <a:solidFill>
                  <a:schemeClr val="bg1"/>
                </a:solidFill>
              </a:defRPr>
            </a:lvl2pPr>
            <a:lvl3pPr>
              <a:defRPr sz="300">
                <a:solidFill>
                  <a:schemeClr val="bg1"/>
                </a:solidFill>
              </a:defRPr>
            </a:lvl3pPr>
            <a:lvl4pPr>
              <a:defRPr sz="300">
                <a:solidFill>
                  <a:schemeClr val="bg1"/>
                </a:solidFill>
              </a:defRPr>
            </a:lvl4pPr>
            <a:lvl5pPr>
              <a:defRPr sz="3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FAB88AB3-F92F-8E4C-9FAF-5F2A5F12D8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13573" y="4794885"/>
            <a:ext cx="925587" cy="18986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83FCCD7-6C1C-5548-82D9-6CF881AFDBBC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/>
              <a:t>Genesys confidential and proprietary information. Unauthorized disclosure is prohibited.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C2ACB75-C5BF-BB44-ADC4-DB1544D9A2A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276600" y="1752135"/>
            <a:ext cx="5472113" cy="252770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CO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FB843D14-B7FE-EA44-978E-A4F86E8271C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76600" y="1323373"/>
            <a:ext cx="5472113" cy="308683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B65B1535-B303-CF41-84A6-C6B27E602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258" y="161925"/>
            <a:ext cx="2119312" cy="463752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2975824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82">
          <p15:clr>
            <a:srgbClr val="FBAE40"/>
          </p15:clr>
        </p15:guide>
        <p15:guide id="2" pos="2064">
          <p15:clr>
            <a:srgbClr val="FBAE40"/>
          </p15:clr>
        </p15:guide>
        <p15:guide id="3" pos="3696">
          <p15:clr>
            <a:srgbClr val="FBAE40"/>
          </p15:clr>
        </p15:guide>
        <p15:guide id="6" pos="3878">
          <p15:clr>
            <a:srgbClr val="FBAE40"/>
          </p15:clr>
        </p15:guide>
      </p15:sldGuideLst>
    </p:ext>
  </p:extLs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slide - Blue / Grey / Left bar 1 column - no brush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91;p17">
            <a:extLst>
              <a:ext uri="{FF2B5EF4-FFF2-40B4-BE49-F238E27FC236}">
                <a16:creationId xmlns:a16="http://schemas.microsoft.com/office/drawing/2014/main" id="{B160BCA0-CEB5-7146-A8BF-69C19B62DE84}"/>
              </a:ext>
            </a:extLst>
          </p:cNvPr>
          <p:cNvSpPr/>
          <p:nvPr userDrawn="1"/>
        </p:nvSpPr>
        <p:spPr>
          <a:xfrm flipV="1">
            <a:off x="0" y="0"/>
            <a:ext cx="2987675" cy="5143500"/>
          </a:xfrm>
          <a:prstGeom prst="rect">
            <a:avLst/>
          </a:prstGeom>
          <a:solidFill>
            <a:srgbClr val="273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ED92BF-1556-0E4E-94F2-AF4347FE745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95288" y="3863856"/>
            <a:ext cx="2327275" cy="831969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>
              <a:defRPr sz="500">
                <a:solidFill>
                  <a:schemeClr val="bg1"/>
                </a:solidFill>
              </a:defRPr>
            </a:lvl2pPr>
            <a:lvl3pPr>
              <a:defRPr sz="300">
                <a:solidFill>
                  <a:schemeClr val="bg1"/>
                </a:solidFill>
              </a:defRPr>
            </a:lvl3pPr>
            <a:lvl4pPr>
              <a:defRPr sz="300">
                <a:solidFill>
                  <a:schemeClr val="bg1"/>
                </a:solidFill>
              </a:defRPr>
            </a:lvl4pPr>
            <a:lvl5pPr>
              <a:defRPr sz="3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FAB88AB3-F92F-8E4C-9FAF-5F2A5F12D8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813573" y="4794885"/>
            <a:ext cx="925587" cy="18986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83FCCD7-6C1C-5548-82D9-6CF881AFDBBC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/>
              <a:t>Genesys confidential and proprietary information. Unauthorized disclosure is prohibited.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C2ACB75-C5BF-BB44-ADC4-DB1544D9A2A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276600" y="1752135"/>
            <a:ext cx="5472113" cy="252770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CO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FB843D14-B7FE-EA44-978E-A4F86E8271C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76600" y="1323373"/>
            <a:ext cx="5472113" cy="308683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60EBA2D9-DE71-4246-85E4-A4CDC4DD7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258" y="161925"/>
            <a:ext cx="2119312" cy="463752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3921087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82">
          <p15:clr>
            <a:srgbClr val="FBAE40"/>
          </p15:clr>
        </p15:guide>
        <p15:guide id="2" pos="2064">
          <p15:clr>
            <a:srgbClr val="FBAE40"/>
          </p15:clr>
        </p15:guide>
        <p15:guide id="3" pos="3696">
          <p15:clr>
            <a:srgbClr val="FBAE40"/>
          </p15:clr>
        </p15:guide>
        <p15:guide id="6" pos="3878">
          <p15:clr>
            <a:srgbClr val="FBAE40"/>
          </p15:clr>
        </p15:guide>
      </p15:sldGuideLst>
    </p:ext>
  </p:extLs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slide - White /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1;p17">
            <a:extLst>
              <a:ext uri="{FF2B5EF4-FFF2-40B4-BE49-F238E27FC236}">
                <a16:creationId xmlns:a16="http://schemas.microsoft.com/office/drawing/2014/main" id="{C2A88BCD-711A-FC42-9B1A-07F98506F4FB}"/>
              </a:ext>
            </a:extLst>
          </p:cNvPr>
          <p:cNvSpPr/>
          <p:nvPr userDrawn="1"/>
        </p:nvSpPr>
        <p:spPr>
          <a:xfrm flipV="1">
            <a:off x="-1" y="-1"/>
            <a:ext cx="9144000" cy="627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A8D34C7-7A06-0645-AD75-9A3219F7FE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9425B43-72BD-3B45-8267-6559B1B8D5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9A096DB-6979-714C-B961-320AE561DCD3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C38440F0-04CA-344E-9B9A-A8088B943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32117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9F919643-1DE6-0846-A096-BFBE787DAB1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95287" y="1968581"/>
            <a:ext cx="6112100" cy="217720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9734988-744D-2344-9A0C-EC300DC269F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5288" y="1379290"/>
            <a:ext cx="6112098" cy="50192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8030404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7">
          <p15:clr>
            <a:srgbClr val="FBAE40"/>
          </p15:clr>
        </p15:guide>
      </p15:sldGuideLst>
    </p:ext>
  </p:extLs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slide - White / blue - no brush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1;p17">
            <a:extLst>
              <a:ext uri="{FF2B5EF4-FFF2-40B4-BE49-F238E27FC236}">
                <a16:creationId xmlns:a16="http://schemas.microsoft.com/office/drawing/2014/main" id="{2CBC2D82-FAC7-8548-BE18-74AA0C09A79A}"/>
              </a:ext>
            </a:extLst>
          </p:cNvPr>
          <p:cNvSpPr/>
          <p:nvPr userDrawn="1"/>
        </p:nvSpPr>
        <p:spPr>
          <a:xfrm flipV="1">
            <a:off x="-1" y="-1"/>
            <a:ext cx="9144000" cy="627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9425B43-72BD-3B45-8267-6559B1B8D5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9A096DB-6979-714C-B961-320AE561DCD3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C38440F0-04CA-344E-9B9A-A8088B943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32117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9F919643-1DE6-0846-A096-BFBE787DAB1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95287" y="1968581"/>
            <a:ext cx="6112100" cy="217720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9734988-744D-2344-9A0C-EC300DC269F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5288" y="1379290"/>
            <a:ext cx="6112098" cy="50192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20669164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7">
          <p15:clr>
            <a:srgbClr val="FBAE40"/>
          </p15:clr>
        </p15:guide>
      </p15:sldGuideLst>
    </p:ext>
  </p:extLs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White / Blue / 2 column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91;p17">
            <a:extLst>
              <a:ext uri="{FF2B5EF4-FFF2-40B4-BE49-F238E27FC236}">
                <a16:creationId xmlns:a16="http://schemas.microsoft.com/office/drawing/2014/main" id="{4BA51603-0D7A-8D4B-8073-2FFFF97C4257}"/>
              </a:ext>
            </a:extLst>
          </p:cNvPr>
          <p:cNvSpPr/>
          <p:nvPr userDrawn="1"/>
        </p:nvSpPr>
        <p:spPr>
          <a:xfrm flipV="1">
            <a:off x="-1" y="-1"/>
            <a:ext cx="9144000" cy="627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0FDBBE4-8D34-5847-8C40-BD606739A4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495B0C5A-3D53-524C-A4DC-B79D7C28221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C08E54-DC65-8D46-A58F-A2E59C8F4DB8}"/>
              </a:ext>
            </a:extLst>
          </p:cNvPr>
          <p:cNvSpPr txBox="1"/>
          <p:nvPr userDrawn="1"/>
        </p:nvSpPr>
        <p:spPr>
          <a:xfrm>
            <a:off x="9683931" y="818606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rmAutofit fontScale="25000" lnSpcReduction="20000"/>
          </a:bodyPr>
          <a:lstStyle/>
          <a:p>
            <a:pPr algn="l"/>
            <a:endParaRPr lang="en-CO" sz="12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EF379B-9BD8-B54C-913C-9EEBD3072107}"/>
              </a:ext>
            </a:extLst>
          </p:cNvPr>
          <p:cNvSpPr txBox="1"/>
          <p:nvPr userDrawn="1"/>
        </p:nvSpPr>
        <p:spPr>
          <a:xfrm>
            <a:off x="9849394" y="80118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rmAutofit fontScale="25000" lnSpcReduction="20000"/>
          </a:bodyPr>
          <a:lstStyle/>
          <a:p>
            <a:pPr algn="l"/>
            <a:endParaRPr lang="en-CO" sz="12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8A033B-0119-A64C-AD9D-1190AEA2352D}"/>
              </a:ext>
            </a:extLst>
          </p:cNvPr>
          <p:cNvSpPr txBox="1"/>
          <p:nvPr userDrawn="1"/>
        </p:nvSpPr>
        <p:spPr>
          <a:xfrm>
            <a:off x="-670560" y="13933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rmAutofit fontScale="25000" lnSpcReduction="20000"/>
          </a:bodyPr>
          <a:lstStyle/>
          <a:p>
            <a:pPr algn="l"/>
            <a:endParaRPr lang="en-CO" sz="12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CB8473-52E5-D945-9B66-6F7FCFD943F3}"/>
              </a:ext>
            </a:extLst>
          </p:cNvPr>
          <p:cNvSpPr txBox="1"/>
          <p:nvPr userDrawn="1"/>
        </p:nvSpPr>
        <p:spPr>
          <a:xfrm>
            <a:off x="9283337" y="80989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rmAutofit fontScale="25000" lnSpcReduction="20000"/>
          </a:bodyPr>
          <a:lstStyle/>
          <a:p>
            <a:pPr algn="l"/>
            <a:endParaRPr lang="en-CO" sz="12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B35512-715D-E34F-8293-7CDE6D82098F}"/>
              </a:ext>
            </a:extLst>
          </p:cNvPr>
          <p:cNvSpPr txBox="1"/>
          <p:nvPr userDrawn="1"/>
        </p:nvSpPr>
        <p:spPr>
          <a:xfrm>
            <a:off x="-1053737" y="83602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rmAutofit fontScale="25000" lnSpcReduction="20000"/>
          </a:bodyPr>
          <a:lstStyle/>
          <a:p>
            <a:pPr algn="l"/>
            <a:endParaRPr lang="en-CO" sz="12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1162BA-EEED-404E-A7FA-D8CEE3E69673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303742A3-A325-CA4D-B8D6-EA4ED393D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32117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9F8ABC87-99DA-1044-8A13-53102AE2265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95287" y="1968581"/>
            <a:ext cx="4032251" cy="217720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9711E84C-2ECE-164B-A19E-2795511A3CD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716016" y="1968581"/>
            <a:ext cx="4032251" cy="217720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9EFFC3B1-7CCC-424E-B534-1FEBC52713F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716463" y="1374436"/>
            <a:ext cx="4032251" cy="50192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25A16651-1312-1949-9596-1317D91B8AC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5288" y="1379290"/>
            <a:ext cx="4032250" cy="50192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35033472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89">
          <p15:clr>
            <a:srgbClr val="FBAE40"/>
          </p15:clr>
        </p15:guide>
        <p15:guide id="2" pos="2971">
          <p15:clr>
            <a:srgbClr val="FBAE40"/>
          </p15:clr>
        </p15:guide>
        <p15:guide id="3" orient="horz" pos="577">
          <p15:clr>
            <a:srgbClr val="FBAE40"/>
          </p15:clr>
        </p15:guide>
      </p15:sldGuideLst>
    </p:ext>
  </p:extLs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White / Blue / 3 column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91;p17">
            <a:extLst>
              <a:ext uri="{FF2B5EF4-FFF2-40B4-BE49-F238E27FC236}">
                <a16:creationId xmlns:a16="http://schemas.microsoft.com/office/drawing/2014/main" id="{ACE7A7FE-124E-6244-B490-015C0EF0BA9A}"/>
              </a:ext>
            </a:extLst>
          </p:cNvPr>
          <p:cNvSpPr/>
          <p:nvPr userDrawn="1"/>
        </p:nvSpPr>
        <p:spPr>
          <a:xfrm flipV="1">
            <a:off x="-1" y="-1"/>
            <a:ext cx="9144000" cy="627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6D5B931-BD19-3944-92CD-498FD13558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0D7E2C1-F70C-D14F-A96F-9ABA246A866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8875002-EA5C-AC4F-87E1-222D55FCF38E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E350A0AF-EB96-EE40-8ADC-ED4B6E7F9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32117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C8780DAE-F768-6F4F-BA4F-57D12B0E751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03239" y="1974405"/>
            <a:ext cx="2592388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1BC63BE-F2F1-C742-BA97-DEA86BB3986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5288" y="1584183"/>
            <a:ext cx="2600340" cy="297034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</a:t>
            </a:r>
            <a:endParaRPr lang="en-CO"/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BA806D28-2E32-454F-89A8-C2EC33637EDC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275012" y="1974405"/>
            <a:ext cx="2592388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BFCC0AFA-0A9F-194F-B172-56C95DD00DF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276600" y="1584183"/>
            <a:ext cx="2590800" cy="297034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</a:t>
            </a:r>
            <a:endParaRPr lang="en-CO"/>
          </a:p>
        </p:txBody>
      </p:sp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650AC6F6-37E9-2243-8A3D-2DF770861055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156325" y="1974405"/>
            <a:ext cx="2584437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220F28F6-F154-5C44-937E-4F00AB1950C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60253" y="1584183"/>
            <a:ext cx="2588459" cy="297034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2128183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82">
          <p15:clr>
            <a:srgbClr val="FBAE40"/>
          </p15:clr>
        </p15:guide>
        <p15:guide id="2" pos="2064">
          <p15:clr>
            <a:srgbClr val="FBAE40"/>
          </p15:clr>
        </p15:guide>
        <p15:guide id="3" pos="3696">
          <p15:clr>
            <a:srgbClr val="FBAE40"/>
          </p15:clr>
        </p15:guide>
        <p15:guide id="6" pos="3878">
          <p15:clr>
            <a:srgbClr val="FBAE40"/>
          </p15:clr>
        </p15:guide>
        <p15:guide id="7" orient="horz" pos="554">
          <p15:clr>
            <a:srgbClr val="FBAE40"/>
          </p15:clr>
        </p15:guide>
      </p15:sldGuideLst>
    </p:ext>
  </p:extLs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White / Blue / 4 column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91;p17">
            <a:extLst>
              <a:ext uri="{FF2B5EF4-FFF2-40B4-BE49-F238E27FC236}">
                <a16:creationId xmlns:a16="http://schemas.microsoft.com/office/drawing/2014/main" id="{638F62CC-4B0F-5945-A6AD-BA80AC01AE8D}"/>
              </a:ext>
            </a:extLst>
          </p:cNvPr>
          <p:cNvSpPr/>
          <p:nvPr userDrawn="1"/>
        </p:nvSpPr>
        <p:spPr>
          <a:xfrm flipV="1">
            <a:off x="-1" y="-1"/>
            <a:ext cx="9144000" cy="627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51BF199-19E9-E240-9E8C-64379E54B8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CB62E922-A272-1D45-B0B3-DA88D06E630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8A00CD3-A810-CF41-8A38-D920CD9EE591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BB5AB063-F2E7-5649-A7D2-2DDCDA917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32117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B0CBCC9C-D7B1-4743-9AFD-11BDBEF6EEC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03239" y="1974405"/>
            <a:ext cx="1900224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C6998151-4965-1E48-89A6-4223E264A19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5288" y="1578359"/>
            <a:ext cx="1906053" cy="30285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</a:t>
            </a:r>
            <a:endParaRPr lang="en-CO"/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B2DD2FEE-7993-9346-BB50-03BE7261440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2563826" y="1974405"/>
            <a:ext cx="1863712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10091261-CDFB-2546-B4D1-69D9C12DA54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555875" y="1578359"/>
            <a:ext cx="1869429" cy="30285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</a:t>
            </a:r>
            <a:endParaRPr lang="en-CO"/>
          </a:p>
        </p:txBody>
      </p:sp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A20B6C32-ED1D-1842-B496-43974ACC65DA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726647" y="1974405"/>
            <a:ext cx="1863712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61FDC911-BC6A-A542-9A49-32AAE38C977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718696" y="1578359"/>
            <a:ext cx="1869429" cy="30285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</a:t>
            </a:r>
            <a:endParaRPr lang="en-CO"/>
          </a:p>
        </p:txBody>
      </p:sp>
      <p:sp>
        <p:nvSpPr>
          <p:cNvPr id="27" name="Content Placeholder 6">
            <a:extLst>
              <a:ext uri="{FF2B5EF4-FFF2-40B4-BE49-F238E27FC236}">
                <a16:creationId xmlns:a16="http://schemas.microsoft.com/office/drawing/2014/main" id="{59BB9146-2A8A-A047-B6A4-466C4E699185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848490" y="1974405"/>
            <a:ext cx="1900224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53EB7DBB-D7AB-894F-9A00-42C804B77EA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40539" y="1578359"/>
            <a:ext cx="1906053" cy="30285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30704391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51">
          <p15:clr>
            <a:srgbClr val="FBAE40"/>
          </p15:clr>
        </p15:guide>
        <p15:guide id="2" pos="1610">
          <p15:clr>
            <a:srgbClr val="FBAE40"/>
          </p15:clr>
        </p15:guide>
        <p15:guide id="3" pos="4150">
          <p15:clr>
            <a:srgbClr val="FBAE40"/>
          </p15:clr>
        </p15:guide>
        <p15:guide id="4" pos="2789">
          <p15:clr>
            <a:srgbClr val="FBAE40"/>
          </p15:clr>
        </p15:guide>
        <p15:guide id="5" pos="4309">
          <p15:clr>
            <a:srgbClr val="FBAE40"/>
          </p15:clr>
        </p15:guide>
        <p15:guide id="6" pos="2971">
          <p15:clr>
            <a:srgbClr val="FBAE40"/>
          </p15:clr>
        </p15:guide>
        <p15:guide id="7" orient="horz" pos="577">
          <p15:clr>
            <a:srgbClr val="FBAE40"/>
          </p15:clr>
        </p15:guide>
      </p15:sldGuideLst>
    </p:ext>
  </p:extLs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Blue / White / Left bar 1 colum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FE113104-3403-B645-93B1-36194ECCB6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Google Shape;91;p17">
            <a:extLst>
              <a:ext uri="{FF2B5EF4-FFF2-40B4-BE49-F238E27FC236}">
                <a16:creationId xmlns:a16="http://schemas.microsoft.com/office/drawing/2014/main" id="{B160BCA0-CEB5-7146-A8BF-69C19B62DE84}"/>
              </a:ext>
            </a:extLst>
          </p:cNvPr>
          <p:cNvSpPr/>
          <p:nvPr userDrawn="1"/>
        </p:nvSpPr>
        <p:spPr>
          <a:xfrm flipV="1">
            <a:off x="0" y="0"/>
            <a:ext cx="2595859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ED92BF-1556-0E4E-94F2-AF4347FE745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95289" y="3863856"/>
            <a:ext cx="1881154" cy="831969"/>
          </a:xfrm>
        </p:spPr>
        <p:txBody>
          <a:bodyPr>
            <a:noAutofit/>
          </a:bodyPr>
          <a:lstStyle>
            <a:lvl1pPr marL="0" indent="0">
              <a:buNone/>
              <a:defRPr sz="8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5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>
              <a:defRPr sz="2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>
              <a:defRPr sz="2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>
              <a:defRPr sz="2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2F1A02C-806F-B040-8414-A77F08274CE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16" name="Title 3">
            <a:extLst>
              <a:ext uri="{FF2B5EF4-FFF2-40B4-BE49-F238E27FC236}">
                <a16:creationId xmlns:a16="http://schemas.microsoft.com/office/drawing/2014/main" id="{36EB3F1D-B11F-EB44-9FE1-EB2391632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258" y="163985"/>
            <a:ext cx="1881153" cy="463078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7722BB-BE69-C64E-B745-A73D73A0A171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5A31CDC-A32F-5E4B-B309-675304C4306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91148" y="1752135"/>
            <a:ext cx="5757565" cy="252770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CO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4106B577-EE24-7F40-ACC3-5FD735B13CF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991148" y="1323373"/>
            <a:ext cx="5757565" cy="308683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3033356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33">
          <p15:clr>
            <a:srgbClr val="FBAE40"/>
          </p15:clr>
        </p15:guide>
        <p15:guide id="2" pos="1882">
          <p15:clr>
            <a:srgbClr val="FBAE40"/>
          </p15:clr>
        </p15:guide>
        <p15:guide id="3" pos="3606">
          <p15:clr>
            <a:srgbClr val="FBAE40"/>
          </p15:clr>
        </p15:guide>
        <p15:guide id="6" pos="3855">
          <p15:clr>
            <a:srgbClr val="FBAE40"/>
          </p15:clr>
        </p15:guide>
      </p15:sldGuideLst>
    </p:ext>
  </p:extLs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Blue / White / Left bar 2 colum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C0D0BABB-F142-9341-9A25-4361851E06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Google Shape;91;p17">
            <a:extLst>
              <a:ext uri="{FF2B5EF4-FFF2-40B4-BE49-F238E27FC236}">
                <a16:creationId xmlns:a16="http://schemas.microsoft.com/office/drawing/2014/main" id="{D9FC3D02-7B83-3243-8943-0507A8C95D2E}"/>
              </a:ext>
            </a:extLst>
          </p:cNvPr>
          <p:cNvSpPr/>
          <p:nvPr userDrawn="1"/>
        </p:nvSpPr>
        <p:spPr>
          <a:xfrm flipV="1">
            <a:off x="1" y="0"/>
            <a:ext cx="258618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2BA808E-E49E-574B-87ED-561C7616C36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95289" y="3863856"/>
            <a:ext cx="1925396" cy="831969"/>
          </a:xfrm>
        </p:spPr>
        <p:txBody>
          <a:bodyPr>
            <a:noAutofit/>
          </a:bodyPr>
          <a:lstStyle>
            <a:lvl1pPr marL="0" indent="0">
              <a:buNone/>
              <a:defRPr sz="8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5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>
              <a:defRPr sz="2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>
              <a:defRPr sz="2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51CD6AB0-C25F-7743-A583-F17FFCD1925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EC710CC-883C-C040-982A-40EDFF8DF8A1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FEB0E0FB-4905-7447-AC4C-03B14A78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258" y="163985"/>
            <a:ext cx="1881153" cy="463078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40B4C8ED-13ED-BA47-A58A-C21542D5719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87675" y="1805503"/>
            <a:ext cx="2751467" cy="252770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CO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BBA8F354-E972-4844-B52E-37A6F983428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987675" y="1176489"/>
            <a:ext cx="2751467" cy="528572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5BE85C1-D8E6-674C-BEFD-CFB626063D5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19813" y="1815638"/>
            <a:ext cx="2617251" cy="252770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CO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07B0A7C4-99A1-4442-8848-EFD3E0C90D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19813" y="1186624"/>
            <a:ext cx="2617251" cy="528572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2065115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33">
          <p15:clr>
            <a:srgbClr val="FBAE40"/>
          </p15:clr>
        </p15:guide>
        <p15:guide id="2" pos="1882">
          <p15:clr>
            <a:srgbClr val="FBAE40"/>
          </p15:clr>
        </p15:guide>
        <p15:guide id="3" pos="3606">
          <p15:clr>
            <a:srgbClr val="FBAE40"/>
          </p15:clr>
        </p15:guide>
        <p15:guide id="6" pos="385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Blue / 3 column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B8E86B1D-62CC-AF49-9788-533C35C2A9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0D7E2C1-F70C-D14F-A96F-9ABA246A866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5A6DB2A4-051B-594F-BEA3-F6DD30B9310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03239" y="1974405"/>
            <a:ext cx="2592388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Google Shape;91;p17">
            <a:extLst>
              <a:ext uri="{FF2B5EF4-FFF2-40B4-BE49-F238E27FC236}">
                <a16:creationId xmlns:a16="http://schemas.microsoft.com/office/drawing/2014/main" id="{4F3A254D-B770-454A-813C-ABB2C77AD3CA}"/>
              </a:ext>
            </a:extLst>
          </p:cNvPr>
          <p:cNvSpPr/>
          <p:nvPr userDrawn="1"/>
        </p:nvSpPr>
        <p:spPr>
          <a:xfrm flipV="1">
            <a:off x="0" y="0"/>
            <a:ext cx="9144000" cy="638175"/>
          </a:xfrm>
          <a:prstGeom prst="rect">
            <a:avLst/>
          </a:prstGeom>
          <a:solidFill>
            <a:srgbClr val="273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5A4D77-07B2-FE4A-B2C2-2A9808DCFE39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65C14B80-21E5-C943-AAB5-4EF316AB7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32117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177E587E-62F2-B54E-90AA-419C34DCDCA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5288" y="1584183"/>
            <a:ext cx="2600340" cy="297034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</a:t>
            </a:r>
            <a:endParaRPr lang="en-CO"/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30A138AB-2133-CB40-A348-C25B7B4355B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275012" y="1974405"/>
            <a:ext cx="2592388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03C28765-E705-3042-AA2B-C7E0FF991C9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276600" y="1584183"/>
            <a:ext cx="2590800" cy="297034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</a:t>
            </a:r>
            <a:endParaRPr lang="en-CO"/>
          </a:p>
        </p:txBody>
      </p: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60A7CE61-D9C3-5A4B-971D-F34790A6888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156325" y="1974405"/>
            <a:ext cx="2584437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2B212313-BF96-5644-BD4B-37AFDF5F3F6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60253" y="1584183"/>
            <a:ext cx="2588459" cy="297034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4186656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82" userDrawn="1">
          <p15:clr>
            <a:srgbClr val="FBAE40"/>
          </p15:clr>
        </p15:guide>
        <p15:guide id="2" pos="2064" userDrawn="1">
          <p15:clr>
            <a:srgbClr val="FBAE40"/>
          </p15:clr>
        </p15:guide>
        <p15:guide id="3" pos="3696" userDrawn="1">
          <p15:clr>
            <a:srgbClr val="FBAE40"/>
          </p15:clr>
        </p15:guide>
        <p15:guide id="6" pos="3878" userDrawn="1">
          <p15:clr>
            <a:srgbClr val="FBAE40"/>
          </p15:clr>
        </p15:guide>
        <p15:guide id="7" orient="horz" pos="577" userDrawn="1">
          <p15:clr>
            <a:srgbClr val="FBAE40"/>
          </p15:clr>
        </p15:guide>
      </p15:sldGuideLst>
    </p:ext>
  </p:extLs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slide - Blue / White / Left bar 1 colum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FE113104-3403-B645-93B1-36194ECCB6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Google Shape;91;p17">
            <a:extLst>
              <a:ext uri="{FF2B5EF4-FFF2-40B4-BE49-F238E27FC236}">
                <a16:creationId xmlns:a16="http://schemas.microsoft.com/office/drawing/2014/main" id="{B160BCA0-CEB5-7146-A8BF-69C19B62DE84}"/>
              </a:ext>
            </a:extLst>
          </p:cNvPr>
          <p:cNvSpPr/>
          <p:nvPr userDrawn="1"/>
        </p:nvSpPr>
        <p:spPr>
          <a:xfrm flipV="1">
            <a:off x="0" y="0"/>
            <a:ext cx="2987675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ED92BF-1556-0E4E-94F2-AF4347FE745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95288" y="3863856"/>
            <a:ext cx="2327275" cy="831969"/>
          </a:xfrm>
        </p:spPr>
        <p:txBody>
          <a:bodyPr>
            <a:noAutofit/>
          </a:bodyPr>
          <a:lstStyle>
            <a:lvl1pPr marL="0" indent="0">
              <a:buNone/>
              <a:defRPr sz="8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5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>
              <a:defRPr sz="2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>
              <a:defRPr sz="2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>
              <a:defRPr sz="2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2F1A02C-806F-B040-8414-A77F08274CE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16" name="Title 3">
            <a:extLst>
              <a:ext uri="{FF2B5EF4-FFF2-40B4-BE49-F238E27FC236}">
                <a16:creationId xmlns:a16="http://schemas.microsoft.com/office/drawing/2014/main" id="{36EB3F1D-B11F-EB44-9FE1-EB2391632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258" y="163985"/>
            <a:ext cx="2119312" cy="463078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7722BB-BE69-C64E-B745-A73D73A0A171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5A31CDC-A32F-5E4B-B309-675304C4306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276600" y="1752135"/>
            <a:ext cx="5472113" cy="252770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CO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4106B577-EE24-7F40-ACC3-5FD735B13CF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76600" y="1323373"/>
            <a:ext cx="5472113" cy="308683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41013658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82">
          <p15:clr>
            <a:srgbClr val="FBAE40"/>
          </p15:clr>
        </p15:guide>
        <p15:guide id="2" pos="2064">
          <p15:clr>
            <a:srgbClr val="FBAE40"/>
          </p15:clr>
        </p15:guide>
        <p15:guide id="3" pos="3696">
          <p15:clr>
            <a:srgbClr val="FBAE40"/>
          </p15:clr>
        </p15:guide>
        <p15:guide id="6" pos="3878">
          <p15:clr>
            <a:srgbClr val="FBAE40"/>
          </p15:clr>
        </p15:guide>
      </p15:sldGuideLst>
    </p:ext>
  </p:extLs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slide - Blue / White / Left bar 2 colum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C0D0BABB-F142-9341-9A25-4361851E06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Google Shape;91;p17">
            <a:extLst>
              <a:ext uri="{FF2B5EF4-FFF2-40B4-BE49-F238E27FC236}">
                <a16:creationId xmlns:a16="http://schemas.microsoft.com/office/drawing/2014/main" id="{D9FC3D02-7B83-3243-8943-0507A8C95D2E}"/>
              </a:ext>
            </a:extLst>
          </p:cNvPr>
          <p:cNvSpPr/>
          <p:nvPr userDrawn="1"/>
        </p:nvSpPr>
        <p:spPr>
          <a:xfrm flipV="1">
            <a:off x="0" y="0"/>
            <a:ext cx="2987675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2BA808E-E49E-574B-87ED-561C7616C36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95288" y="3863856"/>
            <a:ext cx="2327275" cy="831969"/>
          </a:xfrm>
        </p:spPr>
        <p:txBody>
          <a:bodyPr>
            <a:noAutofit/>
          </a:bodyPr>
          <a:lstStyle>
            <a:lvl1pPr marL="0" indent="0">
              <a:buNone/>
              <a:defRPr sz="8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5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>
              <a:defRPr sz="2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>
              <a:defRPr sz="2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51CD6AB0-C25F-7743-A583-F17FFCD1925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EC710CC-883C-C040-982A-40EDFF8DF8A1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FEB0E0FB-4905-7447-AC4C-03B14A78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258" y="163985"/>
            <a:ext cx="2119312" cy="463078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40B4C8ED-13ED-BA47-A58A-C21542D5719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94611" y="1805503"/>
            <a:ext cx="2472789" cy="252770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CO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BBA8F354-E972-4844-B52E-37A6F983428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94611" y="1176489"/>
            <a:ext cx="2472789" cy="528572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5BE85C1-D8E6-674C-BEFD-CFB626063D5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64275" y="1815638"/>
            <a:ext cx="2472789" cy="252770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CO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07B0A7C4-99A1-4442-8848-EFD3E0C90D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64275" y="1186624"/>
            <a:ext cx="2472789" cy="528572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13704914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82">
          <p15:clr>
            <a:srgbClr val="FBAE40"/>
          </p15:clr>
        </p15:guide>
        <p15:guide id="2" pos="2132">
          <p15:clr>
            <a:srgbClr val="FBAE40"/>
          </p15:clr>
        </p15:guide>
        <p15:guide id="3" pos="3696">
          <p15:clr>
            <a:srgbClr val="FBAE40"/>
          </p15:clr>
        </p15:guide>
        <p15:guide id="6" pos="3946">
          <p15:clr>
            <a:srgbClr val="FBAE40"/>
          </p15:clr>
        </p15:guide>
      </p15:sldGuideLst>
    </p:ext>
  </p:extLs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Light grey  + phot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91;p17">
            <a:extLst>
              <a:ext uri="{FF2B5EF4-FFF2-40B4-BE49-F238E27FC236}">
                <a16:creationId xmlns:a16="http://schemas.microsoft.com/office/drawing/2014/main" id="{E767908C-6AE4-184C-9D42-06C3E9EEC6C9}"/>
              </a:ext>
            </a:extLst>
          </p:cNvPr>
          <p:cNvSpPr/>
          <p:nvPr userDrawn="1"/>
        </p:nvSpPr>
        <p:spPr>
          <a:xfrm flipV="1">
            <a:off x="-1" y="-1"/>
            <a:ext cx="9144000" cy="627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10FB54D-17E5-0049-98AA-8B8251DD18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813573" y="4794885"/>
            <a:ext cx="925587" cy="189864"/>
          </a:xfrm>
          <a:prstGeom prst="rect">
            <a:avLst/>
          </a:prstGeom>
        </p:spPr>
      </p:pic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6CA85FB-A279-FA45-93C1-FE3DFC9011F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533504" y="1473323"/>
            <a:ext cx="4675460" cy="2399248"/>
          </a:xfrm>
        </p:spPr>
        <p:txBody>
          <a:bodyPr anchor="t">
            <a:noAutofit/>
          </a:bodyPr>
          <a:lstStyle>
            <a:lvl1pPr marL="0" indent="0">
              <a:buNone/>
              <a:defRPr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174625" indent="0">
              <a:buNone/>
              <a:defRPr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342900" indent="0">
              <a:buNone/>
              <a:defRPr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F74029-FFF9-4447-A4A6-4D21F85C0A40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/>
              <a:t>Genesys confidential and proprietary information. Unauthorized disclosure is prohibited.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3CC765E6-842C-EB46-90F2-B6091B7AE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3503" y="208286"/>
            <a:ext cx="4675460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917926DE-3796-104A-AE58-90CE5794DFF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-1" y="0"/>
            <a:ext cx="2987675" cy="51435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127359790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Blue  + phot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1;p17">
            <a:extLst>
              <a:ext uri="{FF2B5EF4-FFF2-40B4-BE49-F238E27FC236}">
                <a16:creationId xmlns:a16="http://schemas.microsoft.com/office/drawing/2014/main" id="{DBB701E0-65E8-D646-A522-5D86A9782A89}"/>
              </a:ext>
            </a:extLst>
          </p:cNvPr>
          <p:cNvSpPr/>
          <p:nvPr userDrawn="1"/>
        </p:nvSpPr>
        <p:spPr>
          <a:xfrm flipV="1">
            <a:off x="-1" y="-1"/>
            <a:ext cx="9144000" cy="627063"/>
          </a:xfrm>
          <a:prstGeom prst="rect">
            <a:avLst/>
          </a:prstGeom>
          <a:solidFill>
            <a:srgbClr val="273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9425B43-72BD-3B45-8267-6559B1B8D5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52AEF4F-D134-4248-AF4B-C8660460AFC7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BA3F9F4F-3853-1445-8FFC-3235BBA2B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3503" y="208286"/>
            <a:ext cx="4675460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1539C9A-36E5-5740-8DB7-71D7C58BE2B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-1" y="0"/>
            <a:ext cx="2987675" cy="51435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CO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9E1E2F35-D611-B748-9FC1-9A5546E7977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533504" y="1473323"/>
            <a:ext cx="4675460" cy="2399248"/>
          </a:xfrm>
        </p:spPr>
        <p:txBody>
          <a:bodyPr anchor="t">
            <a:noAutofit/>
          </a:bodyPr>
          <a:lstStyle>
            <a:lvl1pPr marL="0" indent="0">
              <a:buNone/>
              <a:defRPr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174625" indent="0">
              <a:buNone/>
              <a:defRPr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342900" indent="0">
              <a:buNone/>
              <a:defRPr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5672777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lide - Blue">
    <p:bg>
      <p:bgPr>
        <a:solidFill>
          <a:srgbClr val="2339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91;p17">
            <a:extLst>
              <a:ext uri="{FF2B5EF4-FFF2-40B4-BE49-F238E27FC236}">
                <a16:creationId xmlns:a16="http://schemas.microsoft.com/office/drawing/2014/main" id="{D9FC3D02-7B83-3243-8943-0507A8C95D2E}"/>
              </a:ext>
            </a:extLst>
          </p:cNvPr>
          <p:cNvSpPr/>
          <p:nvPr userDrawn="1"/>
        </p:nvSpPr>
        <p:spPr>
          <a:xfrm flipV="1">
            <a:off x="0" y="0"/>
            <a:ext cx="2987675" cy="5143500"/>
          </a:xfrm>
          <a:prstGeom prst="rect">
            <a:avLst/>
          </a:prstGeom>
          <a:solidFill>
            <a:srgbClr val="273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3609EE37-ACF7-6041-AE5A-097E33650C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4170" y="2905878"/>
            <a:ext cx="1837084" cy="204671"/>
          </a:xfrm>
        </p:spPr>
        <p:txBody>
          <a:bodyPr wrap="square" lIns="91440" tIns="0" rIns="91440" bIns="0" anchor="b" anchorCtr="0"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Citation Name</a:t>
            </a:r>
            <a:r>
              <a:rPr lang="en-US" baseline="0"/>
              <a:t>, Title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03BC257A-10F1-9444-8EA7-D953F1B4E3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4170" y="3149522"/>
            <a:ext cx="1837084" cy="204671"/>
          </a:xfrm>
        </p:spPr>
        <p:txBody>
          <a:bodyPr wrap="square" lIns="91440" tIns="0" rIns="91440" bIns="0">
            <a:no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Company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E9B1F28A-37DA-7D40-A21A-F575B394832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84552" y="808151"/>
            <a:ext cx="5364162" cy="352719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5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174625" indent="0">
              <a:buFontTx/>
              <a:buNone/>
              <a:defRPr>
                <a:solidFill>
                  <a:schemeClr val="bg1"/>
                </a:solidFill>
              </a:defRPr>
            </a:lvl2pPr>
            <a:lvl3pPr marL="342900" indent="0">
              <a:buFontTx/>
              <a:buNone/>
              <a:defRPr>
                <a:solidFill>
                  <a:schemeClr val="bg1"/>
                </a:solidFill>
              </a:defRPr>
            </a:lvl3pPr>
            <a:lvl4pPr marL="511175" indent="0">
              <a:buFontTx/>
              <a:buNone/>
              <a:defRPr>
                <a:solidFill>
                  <a:schemeClr val="bg1"/>
                </a:solidFill>
              </a:defRPr>
            </a:lvl4pPr>
            <a:lvl5pPr marL="693738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DC4033FD-32EB-C149-AA6E-FE21C9F0C5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8154" y="1468881"/>
            <a:ext cx="1269802" cy="1248153"/>
          </a:xfrm>
          <a:prstGeom prst="ellipse">
            <a:avLst/>
          </a:prstGeom>
          <a:noFill/>
          <a:ln w="31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2B0DFF-2099-C84A-B9F5-DC704ECCEA36}"/>
              </a:ext>
            </a:extLst>
          </p:cNvPr>
          <p:cNvSpPr txBox="1"/>
          <p:nvPr userDrawn="1"/>
        </p:nvSpPr>
        <p:spPr>
          <a:xfrm>
            <a:off x="9952264" y="325755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rmAutofit fontScale="25000" lnSpcReduction="20000"/>
          </a:bodyPr>
          <a:lstStyle/>
          <a:p>
            <a:pPr algn="l"/>
            <a:endParaRPr lang="en-CO" sz="1200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BFC55AC3-9901-8A48-B016-B951C08BF2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5C16592-2812-0A44-A6CE-810A19BD0DB3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07E4A59C-14CC-6245-9494-92A251BEBDE9}"/>
              </a:ext>
            </a:extLst>
          </p:cNvPr>
          <p:cNvSpPr/>
          <p:nvPr userDrawn="1"/>
        </p:nvSpPr>
        <p:spPr>
          <a:xfrm rot="16200000">
            <a:off x="2791752" y="2480932"/>
            <a:ext cx="210438" cy="181412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720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82">
          <p15:clr>
            <a:srgbClr val="FBAE40"/>
          </p15:clr>
        </p15:guide>
        <p15:guide id="2" pos="2132">
          <p15:clr>
            <a:srgbClr val="FBAE40"/>
          </p15:clr>
        </p15:guide>
        <p15:guide id="3" pos="3696">
          <p15:clr>
            <a:srgbClr val="FBAE40"/>
          </p15:clr>
        </p15:guide>
        <p15:guide id="6" pos="3946">
          <p15:clr>
            <a:srgbClr val="FBAE40"/>
          </p15:clr>
        </p15:guide>
      </p15:sldGuideLst>
    </p:ext>
  </p:extLs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-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91;p17">
            <a:extLst>
              <a:ext uri="{FF2B5EF4-FFF2-40B4-BE49-F238E27FC236}">
                <a16:creationId xmlns:a16="http://schemas.microsoft.com/office/drawing/2014/main" id="{D9FC3D02-7B83-3243-8943-0507A8C95D2E}"/>
              </a:ext>
            </a:extLst>
          </p:cNvPr>
          <p:cNvSpPr/>
          <p:nvPr userDrawn="1"/>
        </p:nvSpPr>
        <p:spPr>
          <a:xfrm flipV="1">
            <a:off x="0" y="0"/>
            <a:ext cx="2987675" cy="5143500"/>
          </a:xfrm>
          <a:prstGeom prst="rect">
            <a:avLst/>
          </a:prstGeom>
          <a:solidFill>
            <a:srgbClr val="273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E9B1F28A-37DA-7D40-A21A-F575B394832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84550" y="808039"/>
            <a:ext cx="5354610" cy="352719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5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174625" indent="0">
              <a:buFontTx/>
              <a:buNone/>
              <a:defRPr>
                <a:solidFill>
                  <a:schemeClr val="bg1"/>
                </a:solidFill>
              </a:defRPr>
            </a:lvl2pPr>
            <a:lvl3pPr marL="342900" indent="0">
              <a:buFontTx/>
              <a:buNone/>
              <a:defRPr>
                <a:solidFill>
                  <a:schemeClr val="bg1"/>
                </a:solidFill>
              </a:defRPr>
            </a:lvl3pPr>
            <a:lvl4pPr marL="511175" indent="0">
              <a:buFontTx/>
              <a:buNone/>
              <a:defRPr>
                <a:solidFill>
                  <a:schemeClr val="bg1"/>
                </a:solidFill>
              </a:defRPr>
            </a:lvl4pPr>
            <a:lvl5pPr marL="693738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2B0DFF-2099-C84A-B9F5-DC704ECCEA36}"/>
              </a:ext>
            </a:extLst>
          </p:cNvPr>
          <p:cNvSpPr txBox="1"/>
          <p:nvPr userDrawn="1"/>
        </p:nvSpPr>
        <p:spPr>
          <a:xfrm>
            <a:off x="9952264" y="325755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rmAutofit fontScale="25000" lnSpcReduction="20000"/>
          </a:bodyPr>
          <a:lstStyle/>
          <a:p>
            <a:pPr algn="l"/>
            <a:endParaRPr lang="en-CO" sz="120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BCA611E-E057-AE41-A190-98A8AC355C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813573" y="4794885"/>
            <a:ext cx="925587" cy="189864"/>
          </a:xfrm>
          <a:prstGeom prst="rect">
            <a:avLst/>
          </a:prstGeom>
        </p:spPr>
      </p:pic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915F26A-364F-694D-BE19-8ADB755224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4170" y="2905878"/>
            <a:ext cx="1837084" cy="204671"/>
          </a:xfrm>
        </p:spPr>
        <p:txBody>
          <a:bodyPr wrap="square" lIns="91440" tIns="0" rIns="91440" bIns="0" anchor="b" anchorCtr="0"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Citation Name</a:t>
            </a:r>
            <a:r>
              <a:rPr lang="en-US" baseline="0"/>
              <a:t>, Title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E01B2623-B340-7540-A167-45D653C54A2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4170" y="3149522"/>
            <a:ext cx="1837084" cy="204671"/>
          </a:xfrm>
        </p:spPr>
        <p:txBody>
          <a:bodyPr wrap="square" lIns="91440" tIns="0" rIns="91440" bIns="0">
            <a:no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Company</a:t>
            </a:r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2C1DEB2E-DBF3-C142-AAF3-F9E353FCA4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8154" y="1468881"/>
            <a:ext cx="1269802" cy="1248153"/>
          </a:xfrm>
          <a:prstGeom prst="ellipse">
            <a:avLst/>
          </a:prstGeom>
          <a:noFill/>
          <a:ln w="31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CD74520-068E-9C4A-AA84-55E831939363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/>
              <a:t>Genesys confidential and proprietary information. Unauthorized disclosure is prohibited.</a:t>
            </a:r>
          </a:p>
        </p:txBody>
      </p:sp>
      <p:sp>
        <p:nvSpPr>
          <p:cNvPr id="2" name="Triangle 1">
            <a:extLst>
              <a:ext uri="{FF2B5EF4-FFF2-40B4-BE49-F238E27FC236}">
                <a16:creationId xmlns:a16="http://schemas.microsoft.com/office/drawing/2014/main" id="{AE3CD596-7EB0-8942-9FEB-F120E95C1342}"/>
              </a:ext>
            </a:extLst>
          </p:cNvPr>
          <p:cNvSpPr/>
          <p:nvPr userDrawn="1"/>
        </p:nvSpPr>
        <p:spPr>
          <a:xfrm rot="16200000">
            <a:off x="2791752" y="2480932"/>
            <a:ext cx="210438" cy="18141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2438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82">
          <p15:clr>
            <a:srgbClr val="FBAE40"/>
          </p15:clr>
        </p15:guide>
        <p15:guide id="2" pos="2132">
          <p15:clr>
            <a:srgbClr val="FBAE40"/>
          </p15:clr>
        </p15:guide>
        <p15:guide id="3" pos="3696">
          <p15:clr>
            <a:srgbClr val="FBAE40"/>
          </p15:clr>
        </p15:guide>
        <p15:guide id="6" pos="3946">
          <p15:clr>
            <a:srgbClr val="FBAE40"/>
          </p15:clr>
        </p15:guide>
      </p15:sldGuideLst>
    </p:ext>
  </p:extLs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- Oran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91;p17">
            <a:extLst>
              <a:ext uri="{FF2B5EF4-FFF2-40B4-BE49-F238E27FC236}">
                <a16:creationId xmlns:a16="http://schemas.microsoft.com/office/drawing/2014/main" id="{D9FC3D02-7B83-3243-8943-0507A8C95D2E}"/>
              </a:ext>
            </a:extLst>
          </p:cNvPr>
          <p:cNvSpPr/>
          <p:nvPr userDrawn="1"/>
        </p:nvSpPr>
        <p:spPr>
          <a:xfrm flipV="1">
            <a:off x="0" y="0"/>
            <a:ext cx="2987675" cy="5143500"/>
          </a:xfrm>
          <a:prstGeom prst="rect">
            <a:avLst/>
          </a:prstGeom>
          <a:solidFill>
            <a:srgbClr val="FF64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E9B1F28A-37DA-7D40-A21A-F575B394832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84550" y="808039"/>
            <a:ext cx="5364163" cy="352719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5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174625" indent="0">
              <a:buFontTx/>
              <a:buNone/>
              <a:defRPr>
                <a:solidFill>
                  <a:schemeClr val="bg1"/>
                </a:solidFill>
              </a:defRPr>
            </a:lvl2pPr>
            <a:lvl3pPr marL="342900" indent="0">
              <a:buFontTx/>
              <a:buNone/>
              <a:defRPr>
                <a:solidFill>
                  <a:schemeClr val="bg1"/>
                </a:solidFill>
              </a:defRPr>
            </a:lvl3pPr>
            <a:lvl4pPr marL="511175" indent="0">
              <a:buFontTx/>
              <a:buNone/>
              <a:defRPr>
                <a:solidFill>
                  <a:schemeClr val="bg1"/>
                </a:solidFill>
              </a:defRPr>
            </a:lvl4pPr>
            <a:lvl5pPr marL="693738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2B0DFF-2099-C84A-B9F5-DC704ECCEA36}"/>
              </a:ext>
            </a:extLst>
          </p:cNvPr>
          <p:cNvSpPr txBox="1"/>
          <p:nvPr userDrawn="1"/>
        </p:nvSpPr>
        <p:spPr>
          <a:xfrm>
            <a:off x="9952264" y="325755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rmAutofit fontScale="25000" lnSpcReduction="20000"/>
          </a:bodyPr>
          <a:lstStyle/>
          <a:p>
            <a:pPr algn="l"/>
            <a:endParaRPr lang="en-CO" sz="1200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5B365A-A97D-034B-B352-F4FB0154A6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813573" y="4794885"/>
            <a:ext cx="925587" cy="189864"/>
          </a:xfrm>
          <a:prstGeom prst="rect">
            <a:avLst/>
          </a:prstGeom>
        </p:spPr>
      </p:pic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0C134B0C-0641-344E-A343-AC7496FE31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4170" y="2905878"/>
            <a:ext cx="1837084" cy="204671"/>
          </a:xfrm>
        </p:spPr>
        <p:txBody>
          <a:bodyPr wrap="square" lIns="91440" tIns="0" rIns="91440" bIns="0" anchor="b" anchorCtr="0"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Citation Name</a:t>
            </a:r>
            <a:r>
              <a:rPr lang="en-US" baseline="0"/>
              <a:t>, Title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645AF11B-512E-864C-A7BF-7ECB681747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4170" y="3149522"/>
            <a:ext cx="1837084" cy="204671"/>
          </a:xfrm>
        </p:spPr>
        <p:txBody>
          <a:bodyPr wrap="square" lIns="91440" tIns="0" rIns="91440" bIns="0">
            <a:no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Company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5E2A946B-86D7-1849-A98A-C20ACBA707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8154" y="1468881"/>
            <a:ext cx="1269802" cy="1248153"/>
          </a:xfrm>
          <a:prstGeom prst="ellipse">
            <a:avLst/>
          </a:prstGeom>
          <a:noFill/>
          <a:ln w="31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DF61EC-299E-7A4B-9B82-D7DB5960724F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/>
              <a:t>Genesys confidential and proprietary information. Unauthorized disclosure is prohibited.</a:t>
            </a: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D16606CF-059B-AE4C-9706-0D71EC5D7597}"/>
              </a:ext>
            </a:extLst>
          </p:cNvPr>
          <p:cNvSpPr/>
          <p:nvPr userDrawn="1"/>
        </p:nvSpPr>
        <p:spPr>
          <a:xfrm rot="16200000">
            <a:off x="2791752" y="2480932"/>
            <a:ext cx="210438" cy="18141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7625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82">
          <p15:clr>
            <a:srgbClr val="FBAE40"/>
          </p15:clr>
        </p15:guide>
        <p15:guide id="2" pos="2132">
          <p15:clr>
            <a:srgbClr val="FBAE40"/>
          </p15:clr>
        </p15:guide>
        <p15:guide id="3" pos="3696">
          <p15:clr>
            <a:srgbClr val="FBAE40"/>
          </p15:clr>
        </p15:guide>
        <p15:guide id="6" pos="3946">
          <p15:clr>
            <a:srgbClr val="FBAE40"/>
          </p15:clr>
        </p15:guide>
      </p15:sldGuideLst>
    </p:ext>
  </p:extLs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91;p17">
            <a:extLst>
              <a:ext uri="{FF2B5EF4-FFF2-40B4-BE49-F238E27FC236}">
                <a16:creationId xmlns:a16="http://schemas.microsoft.com/office/drawing/2014/main" id="{B20AE530-1D7D-5A4D-82F4-C6561232699E}"/>
              </a:ext>
            </a:extLst>
          </p:cNvPr>
          <p:cNvSpPr/>
          <p:nvPr userDrawn="1"/>
        </p:nvSpPr>
        <p:spPr>
          <a:xfrm flipV="1">
            <a:off x="-1" y="-1"/>
            <a:ext cx="9144000" cy="627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259FDFC-B1EB-E74C-AC3D-A7F97DF4EF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4A22F5CB-43FF-7243-BE05-B7BA475702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13573" y="4794885"/>
            <a:ext cx="925587" cy="189864"/>
          </a:xfrm>
          <a:prstGeom prst="rect">
            <a:avLst/>
          </a:prstGeom>
        </p:spPr>
      </p:pic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5845882A-09B6-EB45-A6A0-0C37073D32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5287" y="3107254"/>
            <a:ext cx="1908175" cy="236731"/>
          </a:xfrm>
        </p:spPr>
        <p:txBody>
          <a:bodyPr wrap="square" lIns="91440" tIns="0" rIns="91440" bIns="0" anchor="b" anchorCtr="0">
            <a:noAutofit/>
          </a:bodyPr>
          <a:lstStyle>
            <a:lvl1pPr marL="0" indent="0" algn="ctr">
              <a:buNone/>
              <a:defRPr sz="1400" b="0">
                <a:solidFill>
                  <a:schemeClr val="accent2"/>
                </a:solidFill>
                <a:latin typeface="Springwood Brush" pitchFamily="2" charset="77"/>
              </a:defRPr>
            </a:lvl1pPr>
          </a:lstStyle>
          <a:p>
            <a:r>
              <a:rPr lang="en-US"/>
              <a:t>Citation Name</a:t>
            </a:r>
            <a:r>
              <a:rPr lang="en-US" baseline="0"/>
              <a:t>, Title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A8E329CE-FFBD-8849-9C7F-EB6051BD29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7" y="3382958"/>
            <a:ext cx="1908175" cy="204671"/>
          </a:xfrm>
        </p:spPr>
        <p:txBody>
          <a:bodyPr wrap="square" lIns="91440" tIns="0" rIns="91440" bIns="0">
            <a:noAutofit/>
          </a:bodyPr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Company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8882B15D-513D-D249-8799-577379D1266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0285" y="1762323"/>
            <a:ext cx="1269802" cy="1248153"/>
          </a:xfrm>
          <a:prstGeom prst="ellipse">
            <a:avLst/>
          </a:prstGeom>
          <a:noFill/>
          <a:ln w="31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9CA1DED5-1F7C-F840-91BA-00BFF7F3D38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862791" y="1762323"/>
            <a:ext cx="1269802" cy="1248153"/>
          </a:xfrm>
          <a:prstGeom prst="ellipse">
            <a:avLst/>
          </a:prstGeom>
          <a:noFill/>
          <a:ln w="31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5D91BB83-8423-1B43-9540-680858CB145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020010" y="1762323"/>
            <a:ext cx="1269802" cy="1248153"/>
          </a:xfrm>
          <a:prstGeom prst="ellipse">
            <a:avLst/>
          </a:prstGeom>
          <a:noFill/>
          <a:ln w="31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31" name="Picture Placeholder 3">
            <a:extLst>
              <a:ext uri="{FF2B5EF4-FFF2-40B4-BE49-F238E27FC236}">
                <a16:creationId xmlns:a16="http://schemas.microsoft.com/office/drawing/2014/main" id="{BF745667-7405-A34A-8B6C-719D656B1D91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161970" y="1762323"/>
            <a:ext cx="1269802" cy="1248153"/>
          </a:xfrm>
          <a:prstGeom prst="ellipse">
            <a:avLst/>
          </a:prstGeom>
          <a:noFill/>
          <a:ln w="31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354A9720-6605-BF44-B5CA-0E62C0EE243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55777" y="3109584"/>
            <a:ext cx="1871762" cy="236731"/>
          </a:xfrm>
        </p:spPr>
        <p:txBody>
          <a:bodyPr wrap="square" lIns="91440" tIns="0" rIns="91440" bIns="0" anchor="b" anchorCtr="0">
            <a:noAutofit/>
          </a:bodyPr>
          <a:lstStyle>
            <a:lvl1pPr marL="0" indent="0" algn="ctr">
              <a:buNone/>
              <a:defRPr sz="1400" b="0">
                <a:solidFill>
                  <a:schemeClr val="accent2"/>
                </a:solidFill>
                <a:latin typeface="Springwood Brush" pitchFamily="2" charset="77"/>
              </a:defRPr>
            </a:lvl1pPr>
          </a:lstStyle>
          <a:p>
            <a:r>
              <a:rPr lang="en-US"/>
              <a:t>Citation Name</a:t>
            </a:r>
            <a:r>
              <a:rPr lang="en-US" baseline="0"/>
              <a:t>, Title</a:t>
            </a:r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329974DF-F68B-1240-A57C-3C5CEFAA27A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555777" y="3382958"/>
            <a:ext cx="1871762" cy="204671"/>
          </a:xfrm>
        </p:spPr>
        <p:txBody>
          <a:bodyPr wrap="square" lIns="91440" tIns="0" rIns="91440" bIns="0">
            <a:noAutofit/>
          </a:bodyPr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Company</a:t>
            </a: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B790BB11-DDB4-D54C-B932-1E6AC8B2EF1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16016" y="3109584"/>
            <a:ext cx="1871762" cy="236731"/>
          </a:xfrm>
        </p:spPr>
        <p:txBody>
          <a:bodyPr wrap="square" lIns="91440" tIns="0" rIns="91440" bIns="0" anchor="b" anchorCtr="0">
            <a:noAutofit/>
          </a:bodyPr>
          <a:lstStyle>
            <a:lvl1pPr marL="0" indent="0" algn="ctr">
              <a:buNone/>
              <a:defRPr sz="1400" b="0">
                <a:solidFill>
                  <a:schemeClr val="accent2"/>
                </a:solidFill>
                <a:latin typeface="Springwood Brush" pitchFamily="2" charset="77"/>
              </a:defRPr>
            </a:lvl1pPr>
          </a:lstStyle>
          <a:p>
            <a:r>
              <a:rPr lang="en-US"/>
              <a:t>Citation Name</a:t>
            </a:r>
            <a:r>
              <a:rPr lang="en-US" baseline="0"/>
              <a:t>, Title</a:t>
            </a:r>
          </a:p>
        </p:txBody>
      </p:sp>
      <p:sp>
        <p:nvSpPr>
          <p:cNvPr id="36" name="Text Placeholder 11">
            <a:extLst>
              <a:ext uri="{FF2B5EF4-FFF2-40B4-BE49-F238E27FC236}">
                <a16:creationId xmlns:a16="http://schemas.microsoft.com/office/drawing/2014/main" id="{E7334D9A-F7EE-B941-B3C6-4F29E18EED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16016" y="3382958"/>
            <a:ext cx="1871762" cy="204671"/>
          </a:xfrm>
        </p:spPr>
        <p:txBody>
          <a:bodyPr wrap="square" lIns="91440" tIns="0" rIns="91440" bIns="0">
            <a:noAutofit/>
          </a:bodyPr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Company</a:t>
            </a:r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5BA6B9BD-7170-BC4D-8C45-DF0881A5EBA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856800" y="3109584"/>
            <a:ext cx="1871762" cy="236731"/>
          </a:xfrm>
        </p:spPr>
        <p:txBody>
          <a:bodyPr wrap="square" lIns="91440" tIns="0" rIns="91440" bIns="0" anchor="b" anchorCtr="0">
            <a:noAutofit/>
          </a:bodyPr>
          <a:lstStyle>
            <a:lvl1pPr marL="0" indent="0" algn="ctr">
              <a:buNone/>
              <a:defRPr sz="1400" b="0">
                <a:solidFill>
                  <a:schemeClr val="accent2"/>
                </a:solidFill>
                <a:latin typeface="Springwood Brush" pitchFamily="2" charset="77"/>
              </a:defRPr>
            </a:lvl1pPr>
          </a:lstStyle>
          <a:p>
            <a:r>
              <a:rPr lang="en-US"/>
              <a:t>Citation Name</a:t>
            </a:r>
            <a:r>
              <a:rPr lang="en-US" baseline="0"/>
              <a:t>, Title</a:t>
            </a:r>
          </a:p>
        </p:txBody>
      </p:sp>
      <p:sp>
        <p:nvSpPr>
          <p:cNvPr id="38" name="Text Placeholder 11">
            <a:extLst>
              <a:ext uri="{FF2B5EF4-FFF2-40B4-BE49-F238E27FC236}">
                <a16:creationId xmlns:a16="http://schemas.microsoft.com/office/drawing/2014/main" id="{BB0C5E09-1195-1C48-A310-7CA6AE6FFD0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56800" y="3382958"/>
            <a:ext cx="1871762" cy="204671"/>
          </a:xfrm>
        </p:spPr>
        <p:txBody>
          <a:bodyPr wrap="square" lIns="91440" tIns="0" rIns="91440" bIns="0">
            <a:noAutofit/>
          </a:bodyPr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Company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3BC1174-0482-1F46-9927-14426231B41C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/>
              <a:t>Genesys confidential and proprietary information. Unauthorized disclosure is prohibited.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E45C7012-59E7-7747-8BBC-07794113F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321175" cy="221599"/>
          </a:xfrm>
        </p:spPr>
        <p:txBody>
          <a:bodyPr/>
          <a:lstStyle>
            <a:lvl1pPr>
              <a:defRPr sz="1600" b="1" i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20339602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51">
          <p15:clr>
            <a:srgbClr val="FBAE40"/>
          </p15:clr>
        </p15:guide>
        <p15:guide id="2" pos="1610">
          <p15:clr>
            <a:srgbClr val="FBAE40"/>
          </p15:clr>
        </p15:guide>
        <p15:guide id="3" pos="4150">
          <p15:clr>
            <a:srgbClr val="FBAE40"/>
          </p15:clr>
        </p15:guide>
        <p15:guide id="4" pos="2789">
          <p15:clr>
            <a:srgbClr val="FBAE40"/>
          </p15:clr>
        </p15:guide>
        <p15:guide id="5" pos="4309">
          <p15:clr>
            <a:srgbClr val="FBAE40"/>
          </p15:clr>
        </p15:guide>
        <p15:guide id="6" pos="2971">
          <p15:clr>
            <a:srgbClr val="FBAE40"/>
          </p15:clr>
        </p15:guide>
      </p15:sldGuideLst>
    </p:ext>
  </p:extLs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eaker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91;p17">
            <a:extLst>
              <a:ext uri="{FF2B5EF4-FFF2-40B4-BE49-F238E27FC236}">
                <a16:creationId xmlns:a16="http://schemas.microsoft.com/office/drawing/2014/main" id="{FEAFBBFD-4739-874D-B056-B43BE253E51C}"/>
              </a:ext>
            </a:extLst>
          </p:cNvPr>
          <p:cNvSpPr/>
          <p:nvPr userDrawn="1"/>
        </p:nvSpPr>
        <p:spPr>
          <a:xfrm flipV="1">
            <a:off x="-1" y="-1"/>
            <a:ext cx="9144000" cy="627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88A09B74-9D12-7C47-83A3-515B30234E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627EE601-515C-224C-85FD-7372D1F7F66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5845882A-09B6-EB45-A6A0-0C37073D32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5287" y="3107254"/>
            <a:ext cx="1908175" cy="236731"/>
          </a:xfrm>
        </p:spPr>
        <p:txBody>
          <a:bodyPr wrap="square" lIns="91440" tIns="0" rIns="91440" bIns="0" anchor="b" anchorCtr="0">
            <a:noAutofit/>
          </a:bodyPr>
          <a:lstStyle>
            <a:lvl1pPr marL="0" indent="0" algn="ctr">
              <a:buNone/>
              <a:defRPr sz="1400" b="0">
                <a:solidFill>
                  <a:schemeClr val="bg1"/>
                </a:solidFill>
                <a:latin typeface="Springwood Brush" pitchFamily="2" charset="77"/>
              </a:defRPr>
            </a:lvl1pPr>
          </a:lstStyle>
          <a:p>
            <a:r>
              <a:rPr lang="en-US"/>
              <a:t>Citation Name</a:t>
            </a:r>
            <a:r>
              <a:rPr lang="en-US" baseline="0"/>
              <a:t>, Title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A8E329CE-FFBD-8849-9C7F-EB6051BD29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7" y="3382958"/>
            <a:ext cx="1908175" cy="204671"/>
          </a:xfrm>
        </p:spPr>
        <p:txBody>
          <a:bodyPr wrap="square" lIns="91440" tIns="0" rIns="91440" bIns="0">
            <a:no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Company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8882B15D-513D-D249-8799-577379D1266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0285" y="1762323"/>
            <a:ext cx="1269802" cy="1248153"/>
          </a:xfrm>
          <a:prstGeom prst="ellipse">
            <a:avLst/>
          </a:prstGeom>
          <a:noFill/>
          <a:ln w="31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9CA1DED5-1F7C-F840-91BA-00BFF7F3D38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862791" y="1762323"/>
            <a:ext cx="1269802" cy="1248153"/>
          </a:xfrm>
          <a:prstGeom prst="ellipse">
            <a:avLst/>
          </a:prstGeom>
          <a:noFill/>
          <a:ln w="31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5D91BB83-8423-1B43-9540-680858CB145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020010" y="1762323"/>
            <a:ext cx="1269802" cy="1248153"/>
          </a:xfrm>
          <a:prstGeom prst="ellipse">
            <a:avLst/>
          </a:prstGeom>
          <a:noFill/>
          <a:ln w="31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31" name="Picture Placeholder 3">
            <a:extLst>
              <a:ext uri="{FF2B5EF4-FFF2-40B4-BE49-F238E27FC236}">
                <a16:creationId xmlns:a16="http://schemas.microsoft.com/office/drawing/2014/main" id="{BF745667-7405-A34A-8B6C-719D656B1D91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161970" y="1762323"/>
            <a:ext cx="1269802" cy="1248153"/>
          </a:xfrm>
          <a:prstGeom prst="ellipse">
            <a:avLst/>
          </a:prstGeom>
          <a:noFill/>
          <a:ln w="31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354A9720-6605-BF44-B5CA-0E62C0EE243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55777" y="3109584"/>
            <a:ext cx="1871762" cy="236731"/>
          </a:xfrm>
        </p:spPr>
        <p:txBody>
          <a:bodyPr wrap="square" lIns="91440" tIns="0" rIns="91440" bIns="0" anchor="b" anchorCtr="0">
            <a:noAutofit/>
          </a:bodyPr>
          <a:lstStyle>
            <a:lvl1pPr marL="0" indent="0" algn="ctr">
              <a:buNone/>
              <a:defRPr sz="1400" b="0">
                <a:solidFill>
                  <a:schemeClr val="bg1"/>
                </a:solidFill>
                <a:latin typeface="Springwood Brush" pitchFamily="2" charset="77"/>
              </a:defRPr>
            </a:lvl1pPr>
          </a:lstStyle>
          <a:p>
            <a:r>
              <a:rPr lang="en-US"/>
              <a:t>Citation Name</a:t>
            </a:r>
            <a:r>
              <a:rPr lang="en-US" baseline="0"/>
              <a:t>, Title</a:t>
            </a:r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329974DF-F68B-1240-A57C-3C5CEFAA27A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555777" y="3382958"/>
            <a:ext cx="1871762" cy="204671"/>
          </a:xfrm>
        </p:spPr>
        <p:txBody>
          <a:bodyPr wrap="square" lIns="91440" tIns="0" rIns="91440" bIns="0">
            <a:no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Company</a:t>
            </a: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B790BB11-DDB4-D54C-B932-1E6AC8B2EF1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16016" y="3109584"/>
            <a:ext cx="1871762" cy="236731"/>
          </a:xfrm>
        </p:spPr>
        <p:txBody>
          <a:bodyPr wrap="square" lIns="91440" tIns="0" rIns="91440" bIns="0" anchor="b" anchorCtr="0">
            <a:noAutofit/>
          </a:bodyPr>
          <a:lstStyle>
            <a:lvl1pPr marL="0" indent="0" algn="ctr">
              <a:buNone/>
              <a:defRPr sz="1400" b="0">
                <a:solidFill>
                  <a:schemeClr val="bg1"/>
                </a:solidFill>
                <a:latin typeface="Springwood Brush" pitchFamily="2" charset="77"/>
              </a:defRPr>
            </a:lvl1pPr>
          </a:lstStyle>
          <a:p>
            <a:r>
              <a:rPr lang="en-US"/>
              <a:t>Citation Name</a:t>
            </a:r>
            <a:r>
              <a:rPr lang="en-US" baseline="0"/>
              <a:t>, Title</a:t>
            </a:r>
          </a:p>
        </p:txBody>
      </p:sp>
      <p:sp>
        <p:nvSpPr>
          <p:cNvPr id="36" name="Text Placeholder 11">
            <a:extLst>
              <a:ext uri="{FF2B5EF4-FFF2-40B4-BE49-F238E27FC236}">
                <a16:creationId xmlns:a16="http://schemas.microsoft.com/office/drawing/2014/main" id="{E7334D9A-F7EE-B941-B3C6-4F29E18EED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16016" y="3382958"/>
            <a:ext cx="1871762" cy="204671"/>
          </a:xfrm>
        </p:spPr>
        <p:txBody>
          <a:bodyPr wrap="square" lIns="91440" tIns="0" rIns="91440" bIns="0">
            <a:no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Company</a:t>
            </a:r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5BA6B9BD-7170-BC4D-8C45-DF0881A5EBA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856800" y="3109584"/>
            <a:ext cx="1871762" cy="236731"/>
          </a:xfrm>
        </p:spPr>
        <p:txBody>
          <a:bodyPr wrap="square" lIns="91440" tIns="0" rIns="91440" bIns="0" anchor="b" anchorCtr="0">
            <a:noAutofit/>
          </a:bodyPr>
          <a:lstStyle>
            <a:lvl1pPr marL="0" indent="0" algn="ctr">
              <a:buNone/>
              <a:defRPr sz="1400" b="0">
                <a:solidFill>
                  <a:schemeClr val="bg1"/>
                </a:solidFill>
                <a:latin typeface="Springwood Brush" pitchFamily="2" charset="77"/>
              </a:defRPr>
            </a:lvl1pPr>
          </a:lstStyle>
          <a:p>
            <a:r>
              <a:rPr lang="en-US"/>
              <a:t>Citation Name</a:t>
            </a:r>
            <a:r>
              <a:rPr lang="en-US" baseline="0"/>
              <a:t>, Title</a:t>
            </a:r>
          </a:p>
        </p:txBody>
      </p:sp>
      <p:sp>
        <p:nvSpPr>
          <p:cNvPr id="38" name="Text Placeholder 11">
            <a:extLst>
              <a:ext uri="{FF2B5EF4-FFF2-40B4-BE49-F238E27FC236}">
                <a16:creationId xmlns:a16="http://schemas.microsoft.com/office/drawing/2014/main" id="{BB0C5E09-1195-1C48-A310-7CA6AE6FFD0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56800" y="3382958"/>
            <a:ext cx="1871762" cy="204671"/>
          </a:xfrm>
        </p:spPr>
        <p:txBody>
          <a:bodyPr wrap="square" lIns="91440" tIns="0" rIns="91440" bIns="0">
            <a:no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Company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29FC039-345F-9646-B4C8-C999E60B69C2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EEF1B438-EED6-9249-81EC-A6757F83C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32117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2302211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51">
          <p15:clr>
            <a:srgbClr val="FBAE40"/>
          </p15:clr>
        </p15:guide>
        <p15:guide id="2" pos="1610">
          <p15:clr>
            <a:srgbClr val="FBAE40"/>
          </p15:clr>
        </p15:guide>
        <p15:guide id="3" pos="4150">
          <p15:clr>
            <a:srgbClr val="FBAE40"/>
          </p15:clr>
        </p15:guide>
        <p15:guide id="4" pos="2789">
          <p15:clr>
            <a:srgbClr val="FBAE40"/>
          </p15:clr>
        </p15:guide>
        <p15:guide id="5" pos="4309">
          <p15:clr>
            <a:srgbClr val="FBAE40"/>
          </p15:clr>
        </p15:guide>
        <p15:guide id="6" pos="2971">
          <p15:clr>
            <a:srgbClr val="FBAE40"/>
          </p15:clr>
        </p15:guide>
      </p15:sldGuideLst>
    </p:ext>
  </p:extLs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 / Horizontal / 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1;p17">
            <a:extLst>
              <a:ext uri="{FF2B5EF4-FFF2-40B4-BE49-F238E27FC236}">
                <a16:creationId xmlns:a16="http://schemas.microsoft.com/office/drawing/2014/main" id="{893EB78B-F564-B349-A848-B8E3F7B50A0E}"/>
              </a:ext>
            </a:extLst>
          </p:cNvPr>
          <p:cNvSpPr/>
          <p:nvPr userDrawn="1"/>
        </p:nvSpPr>
        <p:spPr>
          <a:xfrm flipV="1">
            <a:off x="-1" y="-1"/>
            <a:ext cx="9144000" cy="627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EC97C7BA-EC55-9F48-88D4-F59E116335F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35038" y="1372263"/>
            <a:ext cx="7273925" cy="285683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CD4AECE-EFA0-924C-922C-BD88A1601C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813573" y="4794885"/>
            <a:ext cx="925587" cy="18986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4BE60E-F70D-A04B-8816-25EB1803333D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/>
              <a:t>Genesys confidential and proprietary information. Unauthorized disclosure is prohibited.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511A8E72-8BCE-7240-A524-9DA79A96F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32117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1463468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64">
          <p15:clr>
            <a:srgbClr val="FBAE40"/>
          </p15:clr>
        </p15:guide>
        <p15:guide id="3" orient="horz" pos="64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orange whitout brus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B0622A2-5B86-084B-A7E9-986B0F55ED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5288" y="4476369"/>
            <a:ext cx="1111438" cy="219456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E768B392-E95B-C64C-8333-081A899DD9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5288" y="3507284"/>
            <a:ext cx="3772266" cy="184666"/>
          </a:xfrm>
        </p:spPr>
        <p:txBody>
          <a:bodyPr wrap="square" lIns="0" tIns="0" rIns="0" bIns="0" anchor="b" anchorCtr="0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Speaker Name</a:t>
            </a:r>
            <a:r>
              <a:rPr lang="en-US" baseline="0"/>
              <a:t>, Title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FF39995B-BDA6-C143-8C3D-97117281FF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5288" y="3730924"/>
            <a:ext cx="3772266" cy="184666"/>
          </a:xfr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2" name="Title 13">
            <a:extLst>
              <a:ext uri="{FF2B5EF4-FFF2-40B4-BE49-F238E27FC236}">
                <a16:creationId xmlns:a16="http://schemas.microsoft.com/office/drawing/2014/main" id="{58EEB288-4502-7B45-A952-77A9601DF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1145321"/>
            <a:ext cx="3772266" cy="830997"/>
          </a:xfrm>
        </p:spPr>
        <p:txBody>
          <a:bodyPr wrap="square" lIns="0" tIns="0" bIns="0" anchor="b" anchorCtr="0">
            <a:noAutofit/>
          </a:bodyPr>
          <a:lstStyle>
            <a:lvl1pPr>
              <a:defRPr sz="3000" b="0" i="0">
                <a:solidFill>
                  <a:schemeClr val="bg1"/>
                </a:solidFill>
                <a:latin typeface="Springwood Brush" pitchFamily="2" charset="77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B3E18DD-E0BA-B94F-8B2F-271A93074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5289" y="2044729"/>
            <a:ext cx="3772266" cy="246221"/>
          </a:xfrm>
        </p:spPr>
        <p:txBody>
          <a:bodyPr wrap="square" anchor="t" anchorCtr="0"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23F85A-8848-E545-80F9-460393C73CF8}"/>
              </a:ext>
            </a:extLst>
          </p:cNvPr>
          <p:cNvSpPr/>
          <p:nvPr userDrawn="1"/>
        </p:nvSpPr>
        <p:spPr>
          <a:xfrm>
            <a:off x="303780" y="4873581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2150522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Blue / 4 column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91;p17">
            <a:extLst>
              <a:ext uri="{FF2B5EF4-FFF2-40B4-BE49-F238E27FC236}">
                <a16:creationId xmlns:a16="http://schemas.microsoft.com/office/drawing/2014/main" id="{96E7AE61-A195-3B41-BA44-5585CDCD7991}"/>
              </a:ext>
            </a:extLst>
          </p:cNvPr>
          <p:cNvSpPr/>
          <p:nvPr userDrawn="1"/>
        </p:nvSpPr>
        <p:spPr>
          <a:xfrm flipV="1">
            <a:off x="0" y="0"/>
            <a:ext cx="9144000" cy="638175"/>
          </a:xfrm>
          <a:prstGeom prst="rect">
            <a:avLst/>
          </a:prstGeom>
          <a:solidFill>
            <a:srgbClr val="273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3A26EB43-1950-564F-9DA6-E71228655F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CB62E922-A272-1D45-B0B3-DA88D06E630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145210F-3462-614A-B8C5-FDA2631AAC7B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6F207EE5-F577-A247-A238-F17A1F53E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32117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B1FF0067-C27E-484A-9F52-709EEC4429F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03239" y="1974405"/>
            <a:ext cx="1900224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B829E9ED-9C39-9C41-AE9E-1B003DF15A5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5288" y="1578359"/>
            <a:ext cx="1906053" cy="30285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</a:t>
            </a:r>
            <a:endParaRPr lang="en-CO"/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9CD852CD-2ED6-5E4A-A4AE-982755CEFB0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2563826" y="1974405"/>
            <a:ext cx="1863712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E17B063-5A5C-4040-A6C9-2688B1256BF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555875" y="1578359"/>
            <a:ext cx="1869429" cy="30285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</a:t>
            </a:r>
            <a:endParaRPr lang="en-CO"/>
          </a:p>
        </p:txBody>
      </p: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7BCEBC82-0B9C-574C-98AC-2F092507974A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726647" y="1974405"/>
            <a:ext cx="1863712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6AB6B5BF-85FD-0F48-972D-B9991EE87D2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718696" y="1578359"/>
            <a:ext cx="1869429" cy="30285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</a:t>
            </a:r>
            <a:endParaRPr lang="en-CO"/>
          </a:p>
        </p:txBody>
      </p:sp>
      <p:sp>
        <p:nvSpPr>
          <p:cNvPr id="27" name="Content Placeholder 6">
            <a:extLst>
              <a:ext uri="{FF2B5EF4-FFF2-40B4-BE49-F238E27FC236}">
                <a16:creationId xmlns:a16="http://schemas.microsoft.com/office/drawing/2014/main" id="{EDC06F3D-B36D-A94C-AB9A-B689D919D8A1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848490" y="1974405"/>
            <a:ext cx="1900224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A8B40CEF-3AC8-4D4F-989A-50496D75824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40539" y="1578359"/>
            <a:ext cx="1906053" cy="30285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27642859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51" userDrawn="1">
          <p15:clr>
            <a:srgbClr val="FBAE40"/>
          </p15:clr>
        </p15:guide>
        <p15:guide id="2" pos="1610" userDrawn="1">
          <p15:clr>
            <a:srgbClr val="FBAE40"/>
          </p15:clr>
        </p15:guide>
        <p15:guide id="3" pos="4150" userDrawn="1">
          <p15:clr>
            <a:srgbClr val="FBAE40"/>
          </p15:clr>
        </p15:guide>
        <p15:guide id="4" pos="2789" userDrawn="1">
          <p15:clr>
            <a:srgbClr val="FBAE40"/>
          </p15:clr>
        </p15:guide>
        <p15:guide id="5" pos="4309" userDrawn="1">
          <p15:clr>
            <a:srgbClr val="FBAE40"/>
          </p15:clr>
        </p15:guide>
        <p15:guide id="6" pos="2971" userDrawn="1">
          <p15:clr>
            <a:srgbClr val="FBAE40"/>
          </p15:clr>
        </p15:guide>
        <p15:guide id="7" orient="horz" pos="577" userDrawn="1">
          <p15:clr>
            <a:srgbClr val="FBAE40"/>
          </p15:clr>
        </p15:guide>
      </p15:sldGuideLst>
    </p:ext>
  </p:extLs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lage slide 8 photos- orange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18">
            <a:extLst>
              <a:ext uri="{FF2B5EF4-FFF2-40B4-BE49-F238E27FC236}">
                <a16:creationId xmlns:a16="http://schemas.microsoft.com/office/drawing/2014/main" id="{BA94A599-179C-6A4F-B3E2-AE017017DF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A3FB61C9-5597-2648-8CC2-2B1502FB81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2401552B-8C73-D04E-A2D5-BD921C903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47859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D986547-EA4B-594F-98B3-A25F4B5B17BE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20" name="Picture Placeholder 25">
            <a:extLst>
              <a:ext uri="{FF2B5EF4-FFF2-40B4-BE49-F238E27FC236}">
                <a16:creationId xmlns:a16="http://schemas.microsoft.com/office/drawing/2014/main" id="{842177B1-002C-4044-A22B-F622E9B73C0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05200" y="641242"/>
            <a:ext cx="1879415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CO"/>
          </a:p>
        </p:txBody>
      </p:sp>
      <p:sp>
        <p:nvSpPr>
          <p:cNvPr id="21" name="Picture Placeholder 25">
            <a:extLst>
              <a:ext uri="{FF2B5EF4-FFF2-40B4-BE49-F238E27FC236}">
                <a16:creationId xmlns:a16="http://schemas.microsoft.com/office/drawing/2014/main" id="{DBC49C0C-0C56-E841-AAA6-101E0087CF8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553873" y="649807"/>
            <a:ext cx="1879415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CO"/>
          </a:p>
        </p:txBody>
      </p:sp>
      <p:sp>
        <p:nvSpPr>
          <p:cNvPr id="22" name="Picture Placeholder 25">
            <a:extLst>
              <a:ext uri="{FF2B5EF4-FFF2-40B4-BE49-F238E27FC236}">
                <a16:creationId xmlns:a16="http://schemas.microsoft.com/office/drawing/2014/main" id="{16CD11B1-AD80-DE45-B856-BEA64139509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702546" y="649807"/>
            <a:ext cx="1879415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CO"/>
          </a:p>
        </p:txBody>
      </p:sp>
      <p:sp>
        <p:nvSpPr>
          <p:cNvPr id="23" name="Picture Placeholder 25">
            <a:extLst>
              <a:ext uri="{FF2B5EF4-FFF2-40B4-BE49-F238E27FC236}">
                <a16:creationId xmlns:a16="http://schemas.microsoft.com/office/drawing/2014/main" id="{8D2D471A-B77C-7447-8F1F-7B82EB5EF01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851218" y="649807"/>
            <a:ext cx="1879415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CO"/>
          </a:p>
        </p:txBody>
      </p:sp>
      <p:sp>
        <p:nvSpPr>
          <p:cNvPr id="24" name="Picture Placeholder 25">
            <a:extLst>
              <a:ext uri="{FF2B5EF4-FFF2-40B4-BE49-F238E27FC236}">
                <a16:creationId xmlns:a16="http://schemas.microsoft.com/office/drawing/2014/main" id="{42F17152-553E-7144-B11C-CE7F5E63474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05200" y="2796108"/>
            <a:ext cx="1879415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CO"/>
          </a:p>
        </p:txBody>
      </p:sp>
      <p:sp>
        <p:nvSpPr>
          <p:cNvPr id="30" name="Picture Placeholder 25">
            <a:extLst>
              <a:ext uri="{FF2B5EF4-FFF2-40B4-BE49-F238E27FC236}">
                <a16:creationId xmlns:a16="http://schemas.microsoft.com/office/drawing/2014/main" id="{32FF4DCE-4139-3046-86B4-B3E668B25841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553873" y="2804673"/>
            <a:ext cx="1879415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CO"/>
          </a:p>
        </p:txBody>
      </p:sp>
      <p:sp>
        <p:nvSpPr>
          <p:cNvPr id="31" name="Picture Placeholder 25">
            <a:extLst>
              <a:ext uri="{FF2B5EF4-FFF2-40B4-BE49-F238E27FC236}">
                <a16:creationId xmlns:a16="http://schemas.microsoft.com/office/drawing/2014/main" id="{8CD7E134-1A94-9444-9018-07CDDA5EC9C7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702546" y="2804673"/>
            <a:ext cx="1879415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CO"/>
          </a:p>
        </p:txBody>
      </p:sp>
      <p:sp>
        <p:nvSpPr>
          <p:cNvPr id="32" name="Picture Placeholder 25">
            <a:extLst>
              <a:ext uri="{FF2B5EF4-FFF2-40B4-BE49-F238E27FC236}">
                <a16:creationId xmlns:a16="http://schemas.microsoft.com/office/drawing/2014/main" id="{DDA0B08B-0AAD-4146-A947-1BCAE30F7B2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851218" y="2804673"/>
            <a:ext cx="1879415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85801604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lage slide 4 photos/square- orange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4F9177CD-4FD6-174F-97B8-A8A6298E42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A3FB61C9-5597-2648-8CC2-2B1502FB81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1E64859-E744-B441-823B-CB22529F2775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CAE73E84-024E-CE49-B1AF-0283CA8C3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47859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5" name="Picture Placeholder 25">
            <a:extLst>
              <a:ext uri="{FF2B5EF4-FFF2-40B4-BE49-F238E27FC236}">
                <a16:creationId xmlns:a16="http://schemas.microsoft.com/office/drawing/2014/main" id="{B2639F36-948B-4548-AE61-A2B34EBB568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04251" y="1632042"/>
            <a:ext cx="1879415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CO"/>
          </a:p>
        </p:txBody>
      </p:sp>
      <p:sp>
        <p:nvSpPr>
          <p:cNvPr id="16" name="Picture Placeholder 25">
            <a:extLst>
              <a:ext uri="{FF2B5EF4-FFF2-40B4-BE49-F238E27FC236}">
                <a16:creationId xmlns:a16="http://schemas.microsoft.com/office/drawing/2014/main" id="{408AA176-A85D-FB4E-B434-858FD925E19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570178" y="1632042"/>
            <a:ext cx="1879415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CO"/>
          </a:p>
        </p:txBody>
      </p:sp>
      <p:sp>
        <p:nvSpPr>
          <p:cNvPr id="18" name="Picture Placeholder 25">
            <a:extLst>
              <a:ext uri="{FF2B5EF4-FFF2-40B4-BE49-F238E27FC236}">
                <a16:creationId xmlns:a16="http://schemas.microsoft.com/office/drawing/2014/main" id="{41AE467E-CDA2-1047-9E64-B748A304AE3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704010" y="1632042"/>
            <a:ext cx="1879415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CO"/>
          </a:p>
        </p:txBody>
      </p:sp>
      <p:sp>
        <p:nvSpPr>
          <p:cNvPr id="19" name="Picture Placeholder 25">
            <a:extLst>
              <a:ext uri="{FF2B5EF4-FFF2-40B4-BE49-F238E27FC236}">
                <a16:creationId xmlns:a16="http://schemas.microsoft.com/office/drawing/2014/main" id="{4E5BEC3A-F596-584F-BBAD-65DF925E9A3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864257" y="1632042"/>
            <a:ext cx="1879415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203450048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lage slide 4 photos/rectangle- orange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9DA3F1DA-D46E-5746-99F2-1A50972964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A3FB61C9-5597-2648-8CC2-2B1502FB81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C8696CD-955D-6D42-BB90-07F57AEB1B56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09FF293E-526C-5D49-94FE-E82F17F08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47859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3" name="Picture Placeholder 25">
            <a:extLst>
              <a:ext uri="{FF2B5EF4-FFF2-40B4-BE49-F238E27FC236}">
                <a16:creationId xmlns:a16="http://schemas.microsoft.com/office/drawing/2014/main" id="{FE4B234F-756B-7B4A-A713-67F6A477D41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05407" y="634008"/>
            <a:ext cx="4017762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CO"/>
          </a:p>
        </p:txBody>
      </p:sp>
      <p:sp>
        <p:nvSpPr>
          <p:cNvPr id="16" name="Picture Placeholder 25">
            <a:extLst>
              <a:ext uri="{FF2B5EF4-FFF2-40B4-BE49-F238E27FC236}">
                <a16:creationId xmlns:a16="http://schemas.microsoft.com/office/drawing/2014/main" id="{7D7B4328-D470-9E43-B0BB-EBE1C73CD01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702546" y="634008"/>
            <a:ext cx="4046168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CO"/>
          </a:p>
        </p:txBody>
      </p:sp>
      <p:sp>
        <p:nvSpPr>
          <p:cNvPr id="20" name="Picture Placeholder 25">
            <a:extLst>
              <a:ext uri="{FF2B5EF4-FFF2-40B4-BE49-F238E27FC236}">
                <a16:creationId xmlns:a16="http://schemas.microsoft.com/office/drawing/2014/main" id="{A7F10031-D36B-1740-BD45-74AE69CE307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05407" y="2811760"/>
            <a:ext cx="4017762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CO"/>
          </a:p>
        </p:txBody>
      </p:sp>
      <p:sp>
        <p:nvSpPr>
          <p:cNvPr id="21" name="Picture Placeholder 25">
            <a:extLst>
              <a:ext uri="{FF2B5EF4-FFF2-40B4-BE49-F238E27FC236}">
                <a16:creationId xmlns:a16="http://schemas.microsoft.com/office/drawing/2014/main" id="{B44D5D2C-1330-0E42-9ABE-38EF6DF675D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702546" y="2811760"/>
            <a:ext cx="4046168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71056998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lage slide 2 photos- orange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872507A-C416-754C-8E27-BF5B979E0A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A3FB61C9-5597-2648-8CC2-2B1502FB81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A76C251-700C-5341-91A5-60E6E81CFE23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6A47E86B-ABD8-AB4B-AF0A-84FE52823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47859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7" name="Picture Placeholder 25">
            <a:extLst>
              <a:ext uri="{FF2B5EF4-FFF2-40B4-BE49-F238E27FC236}">
                <a16:creationId xmlns:a16="http://schemas.microsoft.com/office/drawing/2014/main" id="{6F6E002C-2035-3C4D-808B-45C93591F93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99727" y="631501"/>
            <a:ext cx="4038000" cy="406432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CO"/>
          </a:p>
        </p:txBody>
      </p:sp>
      <p:sp>
        <p:nvSpPr>
          <p:cNvPr id="18" name="Picture Placeholder 25">
            <a:extLst>
              <a:ext uri="{FF2B5EF4-FFF2-40B4-BE49-F238E27FC236}">
                <a16:creationId xmlns:a16="http://schemas.microsoft.com/office/drawing/2014/main" id="{59EB39AA-CAC1-A543-B7D3-B8895F254C6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702546" y="627063"/>
            <a:ext cx="4046168" cy="4068762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69483410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lage slide 8 photos- blue">
    <p:bg>
      <p:bgPr>
        <a:solidFill>
          <a:srgbClr val="2339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332B4BAD-0B7A-D547-9E4E-6D957A9F93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Picture Placeholder 25">
            <a:extLst>
              <a:ext uri="{FF2B5EF4-FFF2-40B4-BE49-F238E27FC236}">
                <a16:creationId xmlns:a16="http://schemas.microsoft.com/office/drawing/2014/main" id="{FD03C681-2332-4542-ACE0-C490A54F7C1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05200" y="641242"/>
            <a:ext cx="1879415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CO"/>
          </a:p>
        </p:txBody>
      </p:sp>
      <p:sp>
        <p:nvSpPr>
          <p:cNvPr id="12" name="Picture Placeholder 25">
            <a:extLst>
              <a:ext uri="{FF2B5EF4-FFF2-40B4-BE49-F238E27FC236}">
                <a16:creationId xmlns:a16="http://schemas.microsoft.com/office/drawing/2014/main" id="{1900B105-7E7D-D647-9C42-55BED2050D3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553873" y="649807"/>
            <a:ext cx="1879415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CO"/>
          </a:p>
        </p:txBody>
      </p:sp>
      <p:sp>
        <p:nvSpPr>
          <p:cNvPr id="15" name="Picture Placeholder 25">
            <a:extLst>
              <a:ext uri="{FF2B5EF4-FFF2-40B4-BE49-F238E27FC236}">
                <a16:creationId xmlns:a16="http://schemas.microsoft.com/office/drawing/2014/main" id="{DA1C8E0F-34B5-8F4A-B4B1-B14654A0C3D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702546" y="649807"/>
            <a:ext cx="1879415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CO"/>
          </a:p>
        </p:txBody>
      </p:sp>
      <p:sp>
        <p:nvSpPr>
          <p:cNvPr id="16" name="Picture Placeholder 25">
            <a:extLst>
              <a:ext uri="{FF2B5EF4-FFF2-40B4-BE49-F238E27FC236}">
                <a16:creationId xmlns:a16="http://schemas.microsoft.com/office/drawing/2014/main" id="{DD9902AB-A070-7044-B820-31144AC6F4D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851218" y="649807"/>
            <a:ext cx="1879415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CO"/>
          </a:p>
        </p:txBody>
      </p:sp>
      <p:sp>
        <p:nvSpPr>
          <p:cNvPr id="25" name="Picture Placeholder 25">
            <a:extLst>
              <a:ext uri="{FF2B5EF4-FFF2-40B4-BE49-F238E27FC236}">
                <a16:creationId xmlns:a16="http://schemas.microsoft.com/office/drawing/2014/main" id="{C0DA4E8A-32D8-DE48-A10C-0515E71064D2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05200" y="2796108"/>
            <a:ext cx="1879415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CO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853887B-A2EC-8A44-99BD-84F7B200E3B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553873" y="2804673"/>
            <a:ext cx="1879415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CO"/>
          </a:p>
        </p:txBody>
      </p:sp>
      <p:sp>
        <p:nvSpPr>
          <p:cNvPr id="27" name="Picture Placeholder 25">
            <a:extLst>
              <a:ext uri="{FF2B5EF4-FFF2-40B4-BE49-F238E27FC236}">
                <a16:creationId xmlns:a16="http://schemas.microsoft.com/office/drawing/2014/main" id="{B7D7C2A6-3B0F-D741-A0FD-7FB1A5AA24A1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702546" y="2804673"/>
            <a:ext cx="1879415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CO"/>
          </a:p>
        </p:txBody>
      </p:sp>
      <p:sp>
        <p:nvSpPr>
          <p:cNvPr id="28" name="Picture Placeholder 25">
            <a:extLst>
              <a:ext uri="{FF2B5EF4-FFF2-40B4-BE49-F238E27FC236}">
                <a16:creationId xmlns:a16="http://schemas.microsoft.com/office/drawing/2014/main" id="{A271DE7F-2BDC-5C47-9378-98733D59BB49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851218" y="2804673"/>
            <a:ext cx="1879415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CO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C3B5E30-36DF-5048-A07B-4089A5B561FF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48C2EBEA-74F4-F94C-8770-CDD998B4BF0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02DCC39A-AC26-1147-A9FC-7D712D47E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47859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424850303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lage slide 4 photos/square- blue">
    <p:bg>
      <p:bgPr>
        <a:solidFill>
          <a:srgbClr val="2339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1AC93E3D-9B48-FD48-A399-9A31F806EB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CF89124-F86A-6D41-9216-6947966163B0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D23D69E5-BEA9-884C-9D9B-52B9FA0381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5F55DA14-7A53-474B-BEA6-2FBB4ECC9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47859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3" name="Picture Placeholder 25">
            <a:extLst>
              <a:ext uri="{FF2B5EF4-FFF2-40B4-BE49-F238E27FC236}">
                <a16:creationId xmlns:a16="http://schemas.microsoft.com/office/drawing/2014/main" id="{82A60F76-824A-3C4D-BF64-F5CB4A38C46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04251" y="1632042"/>
            <a:ext cx="1879415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CO"/>
          </a:p>
        </p:txBody>
      </p:sp>
      <p:sp>
        <p:nvSpPr>
          <p:cNvPr id="15" name="Picture Placeholder 25">
            <a:extLst>
              <a:ext uri="{FF2B5EF4-FFF2-40B4-BE49-F238E27FC236}">
                <a16:creationId xmlns:a16="http://schemas.microsoft.com/office/drawing/2014/main" id="{773D3EAF-B3F0-A64F-907B-A51CD99DE46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570178" y="1632042"/>
            <a:ext cx="1879415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CO"/>
          </a:p>
        </p:txBody>
      </p:sp>
      <p:sp>
        <p:nvSpPr>
          <p:cNvPr id="17" name="Picture Placeholder 25">
            <a:extLst>
              <a:ext uri="{FF2B5EF4-FFF2-40B4-BE49-F238E27FC236}">
                <a16:creationId xmlns:a16="http://schemas.microsoft.com/office/drawing/2014/main" id="{7DEF0928-1D9D-6840-A3AB-3BB1150E792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704010" y="1632042"/>
            <a:ext cx="1879415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CO"/>
          </a:p>
        </p:txBody>
      </p:sp>
      <p:sp>
        <p:nvSpPr>
          <p:cNvPr id="18" name="Picture Placeholder 25">
            <a:extLst>
              <a:ext uri="{FF2B5EF4-FFF2-40B4-BE49-F238E27FC236}">
                <a16:creationId xmlns:a16="http://schemas.microsoft.com/office/drawing/2014/main" id="{A153F600-6809-E342-9CDB-E0744B5342F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864257" y="1632042"/>
            <a:ext cx="1879415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157465046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lage slide 4 photos/rectangle- blue">
    <p:bg>
      <p:bgPr>
        <a:solidFill>
          <a:srgbClr val="2339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A40A5979-30E7-854F-A657-77F4E6017C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E286B6CB-3CF6-FD4B-96F8-190A79DE7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47859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FAD5FD-7E9D-2647-9D68-2B913FCD865F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81DD8E37-CB76-B44C-84E8-369E33DB85D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12" name="Picture Placeholder 25">
            <a:extLst>
              <a:ext uri="{FF2B5EF4-FFF2-40B4-BE49-F238E27FC236}">
                <a16:creationId xmlns:a16="http://schemas.microsoft.com/office/drawing/2014/main" id="{8FAF9883-0904-9847-A3D1-A76915129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05407" y="634008"/>
            <a:ext cx="4017762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CO"/>
          </a:p>
        </p:txBody>
      </p:sp>
      <p:sp>
        <p:nvSpPr>
          <p:cNvPr id="14" name="Picture Placeholder 25">
            <a:extLst>
              <a:ext uri="{FF2B5EF4-FFF2-40B4-BE49-F238E27FC236}">
                <a16:creationId xmlns:a16="http://schemas.microsoft.com/office/drawing/2014/main" id="{86C047DA-4653-494D-8430-B5DB0E4D5FA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702546" y="634008"/>
            <a:ext cx="4046168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CO"/>
          </a:p>
        </p:txBody>
      </p:sp>
      <p:sp>
        <p:nvSpPr>
          <p:cNvPr id="19" name="Picture Placeholder 25">
            <a:extLst>
              <a:ext uri="{FF2B5EF4-FFF2-40B4-BE49-F238E27FC236}">
                <a16:creationId xmlns:a16="http://schemas.microsoft.com/office/drawing/2014/main" id="{45CE2A98-4287-434F-BCAC-224FA38A81C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05407" y="2811760"/>
            <a:ext cx="4017762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CO"/>
          </a:p>
        </p:txBody>
      </p:sp>
      <p:sp>
        <p:nvSpPr>
          <p:cNvPr id="20" name="Picture Placeholder 25">
            <a:extLst>
              <a:ext uri="{FF2B5EF4-FFF2-40B4-BE49-F238E27FC236}">
                <a16:creationId xmlns:a16="http://schemas.microsoft.com/office/drawing/2014/main" id="{21F2697E-F669-A744-8F92-EFC81A1BDAC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702546" y="2811760"/>
            <a:ext cx="4046168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310202169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hapter slide - orange 1">
    <p:bg>
      <p:bgPr>
        <a:solidFill>
          <a:srgbClr val="2339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0EF846A5-4B74-8F49-9959-1A483D96BA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C5B42D3-2775-2E43-863E-BD3F39A0B571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B112B3C-C574-0448-B4A0-6C8781AC2FD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07C542BF-5E03-2743-8960-71C0E53CC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47859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8" name="Picture Placeholder 25">
            <a:extLst>
              <a:ext uri="{FF2B5EF4-FFF2-40B4-BE49-F238E27FC236}">
                <a16:creationId xmlns:a16="http://schemas.microsoft.com/office/drawing/2014/main" id="{0C861470-8104-6747-82F7-EBE5AB6FB7C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99727" y="631501"/>
            <a:ext cx="4038000" cy="406432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CO"/>
          </a:p>
        </p:txBody>
      </p:sp>
      <p:sp>
        <p:nvSpPr>
          <p:cNvPr id="9" name="Picture Placeholder 25">
            <a:extLst>
              <a:ext uri="{FF2B5EF4-FFF2-40B4-BE49-F238E27FC236}">
                <a16:creationId xmlns:a16="http://schemas.microsoft.com/office/drawing/2014/main" id="{94D2D582-C1C1-CC45-AABD-47126BB8B96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702546" y="627063"/>
            <a:ext cx="4046168" cy="4068762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2251737991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Slide / Dark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phic 21">
            <a:extLst>
              <a:ext uri="{FF2B5EF4-FFF2-40B4-BE49-F238E27FC236}">
                <a16:creationId xmlns:a16="http://schemas.microsoft.com/office/drawing/2014/main" id="{C60A81F6-7406-5C4F-BBA8-52DAD5A0DD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626" t="3187" r="11186" b="3393"/>
          <a:stretch/>
        </p:blipFill>
        <p:spPr>
          <a:xfrm rot="10800000" flipV="1">
            <a:off x="0" y="-1"/>
            <a:ext cx="9144000" cy="514350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A6BD25E-024B-0E4B-A15B-64E46AF6439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2900" y="4547487"/>
            <a:ext cx="1111438" cy="219456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40367FCE-F497-2144-925F-3B124E71244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70956" y="2938248"/>
            <a:ext cx="1227788" cy="783374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156EC956-980E-1949-BD4A-6AB1BBE4DB6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04723" y="1276815"/>
            <a:ext cx="1532466" cy="989408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73A45C9D-484B-1C43-8A72-3EC9E2F37B7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68486" y="2416819"/>
            <a:ext cx="1634480" cy="1042858"/>
          </a:xfrm>
          <a:prstGeom prst="rect">
            <a:avLst/>
          </a:prstGeom>
        </p:spPr>
      </p:pic>
      <p:sp>
        <p:nvSpPr>
          <p:cNvPr id="21" name="Footer Placeholder 1">
            <a:extLst>
              <a:ext uri="{FF2B5EF4-FFF2-40B4-BE49-F238E27FC236}">
                <a16:creationId xmlns:a16="http://schemas.microsoft.com/office/drawing/2014/main" id="{27312949-F304-4547-8B97-547D2D991F6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42899" y="4921369"/>
            <a:ext cx="2559890" cy="784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Genesys confidential and proprietary information. Unauthorized disclosure is prohibited.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8EDD09DC-AD61-9B42-999D-0C7DF204E2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2899" y="3487279"/>
            <a:ext cx="3772266" cy="204671"/>
          </a:xfrm>
        </p:spPr>
        <p:txBody>
          <a:bodyPr wrap="square" lIns="0" tIns="0" rIns="0" bIns="0" anchor="b" anchorCtr="0">
            <a:sp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Speaker Name</a:t>
            </a:r>
            <a:r>
              <a:rPr lang="en-US" baseline="0"/>
              <a:t>, Title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12388A29-0828-974E-BD62-3C41EE1388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2899" y="3730924"/>
            <a:ext cx="3772266" cy="204671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5" name="Title 13">
            <a:extLst>
              <a:ext uri="{FF2B5EF4-FFF2-40B4-BE49-F238E27FC236}">
                <a16:creationId xmlns:a16="http://schemas.microsoft.com/office/drawing/2014/main" id="{12920D0D-97B9-524C-8EA1-F5455E9EE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1588520"/>
            <a:ext cx="5927574" cy="387798"/>
          </a:xfrm>
        </p:spPr>
        <p:txBody>
          <a:bodyPr wrap="square" lIns="0" tIns="0" bIns="0" anchor="b" anchorCtr="0">
            <a:spAutoFit/>
          </a:bodyPr>
          <a:lstStyle>
            <a:lvl1pPr>
              <a:defRPr sz="28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2C7F7AC2-0170-2A42-99F0-2429CBBE5B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2900" y="2044729"/>
            <a:ext cx="3772266" cy="246221"/>
          </a:xfrm>
        </p:spPr>
        <p:txBody>
          <a:bodyPr wrap="square" anchor="t" anchorCtr="0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6201866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eakers - 4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1;p17">
            <a:extLst>
              <a:ext uri="{FF2B5EF4-FFF2-40B4-BE49-F238E27FC236}">
                <a16:creationId xmlns:a16="http://schemas.microsoft.com/office/drawing/2014/main" id="{50273B0B-AB9E-0D40-B8C2-64BE1E2757A3}"/>
              </a:ext>
            </a:extLst>
          </p:cNvPr>
          <p:cNvSpPr/>
          <p:nvPr userDrawn="1"/>
        </p:nvSpPr>
        <p:spPr>
          <a:xfrm flipV="1">
            <a:off x="0" y="0"/>
            <a:ext cx="9144000" cy="1024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7AAB13-9018-2546-9232-0DB068E88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403278"/>
            <a:ext cx="3474720" cy="249299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333A391-0237-8146-88BD-75FEB48F28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89663" y="4547487"/>
            <a:ext cx="1111438" cy="219456"/>
          </a:xfrm>
          <a:prstGeom prst="rect">
            <a:avLst/>
          </a:prstGeom>
        </p:spPr>
      </p:pic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8C8840A5-C409-2143-AFAB-3BDFA4501C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24400" y="435594"/>
            <a:ext cx="4076701" cy="184666"/>
          </a:xfrm>
        </p:spPr>
        <p:txBody>
          <a:bodyPr wrap="square" anchor="ctr" anchorCtr="0">
            <a:sp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D3AFCE70-305C-BF46-B593-9BD19C3771C9}"/>
              </a:ext>
            </a:extLst>
          </p:cNvPr>
          <p:cNvSpPr txBox="1">
            <a:spLocks/>
          </p:cNvSpPr>
          <p:nvPr userDrawn="1"/>
        </p:nvSpPr>
        <p:spPr>
          <a:xfrm>
            <a:off x="6241211" y="4921369"/>
            <a:ext cx="2559890" cy="7848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400" b="0" i="0" kern="120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solidFill>
                  <a:schemeClr val="accent6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C4C9DFFE-2512-F94F-A808-03A540EBC4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3159319"/>
            <a:ext cx="1593850" cy="184666"/>
          </a:xfrm>
        </p:spPr>
        <p:txBody>
          <a:bodyPr wrap="square" lIns="91440" tIns="0" rIns="91440" bIns="0" anchor="b" anchorCtr="0">
            <a:spAutoFit/>
          </a:bodyPr>
          <a:lstStyle>
            <a:lvl1pPr marL="0" indent="0" algn="ctr">
              <a:buNone/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Citation Name</a:t>
            </a:r>
            <a:r>
              <a:rPr lang="en-US" baseline="0"/>
              <a:t>, 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379CF74A-BF2F-C247-9E88-52BD357F43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3382958"/>
            <a:ext cx="1593850" cy="184666"/>
          </a:xfrm>
        </p:spPr>
        <p:txBody>
          <a:bodyPr wrap="square" lIns="91440" tIns="0" rIns="91440" bIns="0">
            <a:spAutoFit/>
          </a:bodyPr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Company</a:t>
            </a:r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DD90BC1F-9FB6-3546-B8DD-47406097FF7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90481" y="1762323"/>
            <a:ext cx="1269802" cy="1248153"/>
          </a:xfrm>
          <a:prstGeom prst="ellipse">
            <a:avLst/>
          </a:prstGeom>
          <a:noFill/>
          <a:ln w="31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 anchorCtr="0">
            <a:normAutofit/>
          </a:bodyPr>
          <a:lstStyle>
            <a:lvl1pPr algn="ctr">
              <a:defRPr sz="8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2B2005B5-D5F8-224F-B713-A4BED5B609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22896" y="3159319"/>
            <a:ext cx="1593850" cy="184666"/>
          </a:xfrm>
        </p:spPr>
        <p:txBody>
          <a:bodyPr wrap="square" lIns="91440" tIns="0" rIns="91440" bIns="0" anchor="b" anchorCtr="0">
            <a:spAutoFit/>
          </a:bodyPr>
          <a:lstStyle>
            <a:lvl1pPr marL="0" indent="0" algn="ctr">
              <a:buNone/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Citation Name</a:t>
            </a:r>
            <a:r>
              <a:rPr lang="en-US" baseline="0"/>
              <a:t>, Title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7615F10A-C223-CD4A-B8F7-45017B9C89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22896" y="3382958"/>
            <a:ext cx="1593850" cy="184666"/>
          </a:xfrm>
        </p:spPr>
        <p:txBody>
          <a:bodyPr wrap="square" lIns="91440" tIns="0" rIns="91440" bIns="0">
            <a:spAutoFit/>
          </a:bodyPr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Company</a:t>
            </a:r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2F4BB00D-62F9-BB4D-B74F-62A91C1B689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998977" y="1762323"/>
            <a:ext cx="1269802" cy="1248153"/>
          </a:xfrm>
          <a:prstGeom prst="ellipse">
            <a:avLst/>
          </a:prstGeom>
          <a:noFill/>
          <a:ln w="31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 anchorCtr="0">
            <a:normAutofit/>
          </a:bodyPr>
          <a:lstStyle>
            <a:lvl1pPr algn="ctr">
              <a:defRPr sz="8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39E5ED36-1F9F-EF46-9765-A2FA1FBCF5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27197" y="3159319"/>
            <a:ext cx="1593850" cy="184666"/>
          </a:xfrm>
        </p:spPr>
        <p:txBody>
          <a:bodyPr wrap="square" lIns="91440" tIns="0" rIns="91440" bIns="0" anchor="b" anchorCtr="0">
            <a:spAutoFit/>
          </a:bodyPr>
          <a:lstStyle>
            <a:lvl1pPr marL="0" indent="0" algn="ctr">
              <a:buNone/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Citation Name</a:t>
            </a:r>
            <a:r>
              <a:rPr lang="en-US" baseline="0"/>
              <a:t>, Title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AF65F974-8FAD-FF44-8054-2B44EA384CC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27197" y="3382958"/>
            <a:ext cx="1593850" cy="184666"/>
          </a:xfrm>
        </p:spPr>
        <p:txBody>
          <a:bodyPr wrap="square" lIns="91440" tIns="0" rIns="91440" bIns="0">
            <a:spAutoFit/>
          </a:bodyPr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Company</a:t>
            </a:r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07825C42-4D19-9744-A660-46EC2F49D7A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903278" y="1762323"/>
            <a:ext cx="1269802" cy="1248153"/>
          </a:xfrm>
          <a:prstGeom prst="ellipse">
            <a:avLst/>
          </a:prstGeom>
          <a:noFill/>
          <a:ln w="31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 anchorCtr="0">
            <a:normAutofit/>
          </a:bodyPr>
          <a:lstStyle>
            <a:lvl1pPr algn="ctr">
              <a:defRPr sz="8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53074BFF-E39E-874D-BE27-AF916A7AFA3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35693" y="3159319"/>
            <a:ext cx="1593850" cy="184666"/>
          </a:xfrm>
        </p:spPr>
        <p:txBody>
          <a:bodyPr wrap="square" lIns="91440" tIns="0" rIns="91440" bIns="0" anchor="b" anchorCtr="0">
            <a:spAutoFit/>
          </a:bodyPr>
          <a:lstStyle>
            <a:lvl1pPr marL="0" indent="0" algn="ctr">
              <a:buNone/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Citation Name</a:t>
            </a:r>
            <a:r>
              <a:rPr lang="en-US" baseline="0"/>
              <a:t>, Title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C8F2A5BB-FD78-5044-97A4-50ABC3B26A7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35693" y="3382958"/>
            <a:ext cx="1593850" cy="184666"/>
          </a:xfrm>
        </p:spPr>
        <p:txBody>
          <a:bodyPr wrap="square" lIns="91440" tIns="0" rIns="91440" bIns="0">
            <a:spAutoFit/>
          </a:bodyPr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Company</a:t>
            </a:r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68BD3900-49D4-EE4D-952E-9C20875C023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811774" y="1762323"/>
            <a:ext cx="1269802" cy="1248153"/>
          </a:xfrm>
          <a:prstGeom prst="ellipse">
            <a:avLst/>
          </a:prstGeom>
          <a:noFill/>
          <a:ln w="31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 anchorCtr="0">
            <a:normAutofit/>
          </a:bodyPr>
          <a:lstStyle>
            <a:lvl1pPr algn="ctr">
              <a:defRPr sz="800"/>
            </a:lvl1pPr>
          </a:lstStyle>
          <a:p>
            <a:r>
              <a:rPr lang="en-US"/>
              <a:t>Headshot</a:t>
            </a:r>
          </a:p>
        </p:txBody>
      </p:sp>
    </p:spTree>
    <p:extLst>
      <p:ext uri="{BB962C8B-B14F-4D97-AF65-F5344CB8AC3E}">
        <p14:creationId xmlns:p14="http://schemas.microsoft.com/office/powerpoint/2010/main" val="38092879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0">
          <p15:clr>
            <a:srgbClr val="FBAE40"/>
          </p15:clr>
        </p15:guide>
        <p15:guide id="2" pos="1776">
          <p15:clr>
            <a:srgbClr val="FBAE40"/>
          </p15:clr>
        </p15:guide>
        <p15:guide id="3" pos="2782">
          <p15:clr>
            <a:srgbClr val="FBAE40"/>
          </p15:clr>
        </p15:guide>
        <p15:guide id="4" pos="2978">
          <p15:clr>
            <a:srgbClr val="FBAE40"/>
          </p15:clr>
        </p15:guide>
        <p15:guide id="5" pos="3984">
          <p15:clr>
            <a:srgbClr val="FBAE40"/>
          </p15:clr>
        </p15:guide>
        <p15:guide id="6" pos="4178">
          <p15:clr>
            <a:srgbClr val="FBAE40"/>
          </p15:clr>
        </p15:guide>
        <p15:guide id="7" pos="576">
          <p15:clr>
            <a:srgbClr val="FBAE40"/>
          </p15:clr>
        </p15:guide>
        <p15:guide id="8" orient="horz" pos="864">
          <p15:clr>
            <a:srgbClr val="FBAE40"/>
          </p15:clr>
        </p15:guide>
        <p15:guide id="9" orient="horz" pos="645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slide - Blue  / Left bar 1 colum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91;p17">
            <a:extLst>
              <a:ext uri="{FF2B5EF4-FFF2-40B4-BE49-F238E27FC236}">
                <a16:creationId xmlns:a16="http://schemas.microsoft.com/office/drawing/2014/main" id="{B160BCA0-CEB5-7146-A8BF-69C19B62DE84}"/>
              </a:ext>
            </a:extLst>
          </p:cNvPr>
          <p:cNvSpPr/>
          <p:nvPr userDrawn="1"/>
        </p:nvSpPr>
        <p:spPr>
          <a:xfrm flipV="1">
            <a:off x="0" y="-22344"/>
            <a:ext cx="2987675" cy="5143500"/>
          </a:xfrm>
          <a:prstGeom prst="rect">
            <a:avLst/>
          </a:prstGeom>
          <a:solidFill>
            <a:srgbClr val="273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ED92BF-1556-0E4E-94F2-AF4347FE745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6936" y="3863856"/>
            <a:ext cx="2327275" cy="831969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>
              <a:defRPr sz="500">
                <a:solidFill>
                  <a:schemeClr val="bg1"/>
                </a:solidFill>
              </a:defRPr>
            </a:lvl2pPr>
            <a:lvl3pPr>
              <a:defRPr sz="200">
                <a:solidFill>
                  <a:schemeClr val="bg1"/>
                </a:solidFill>
              </a:defRPr>
            </a:lvl3pPr>
            <a:lvl4pPr>
              <a:defRPr sz="200">
                <a:solidFill>
                  <a:schemeClr val="bg1"/>
                </a:solidFill>
              </a:defRPr>
            </a:lvl4pPr>
            <a:lvl5pPr>
              <a:defRPr sz="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1C22471-9BDE-054B-A4BC-23007718A90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276600" y="1752135"/>
            <a:ext cx="5472113" cy="252770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CO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EA15CE2-243C-0D41-A3AA-6CBAEA7E13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76600" y="1323373"/>
            <a:ext cx="5472113" cy="308683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8800765A-D945-C34D-A852-71630BF7C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860" y="163322"/>
            <a:ext cx="1865468" cy="463741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33599489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82">
          <p15:clr>
            <a:srgbClr val="FBAE40"/>
          </p15:clr>
        </p15:guide>
        <p15:guide id="2" pos="2064">
          <p15:clr>
            <a:srgbClr val="FBAE40"/>
          </p15:clr>
        </p15:guide>
        <p15:guide id="3" pos="3696">
          <p15:clr>
            <a:srgbClr val="FBAE40"/>
          </p15:clr>
        </p15:guide>
        <p15:guide id="6" pos="3878">
          <p15:clr>
            <a:srgbClr val="FBAE40"/>
          </p15:clr>
        </p15:guide>
      </p15:sldGuideLst>
    </p:ext>
  </p:extLs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d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055B2C8-03A2-B245-BAE7-FAE1F6FFBD2A}"/>
              </a:ext>
            </a:extLst>
          </p:cNvPr>
          <p:cNvSpPr/>
          <p:nvPr userDrawn="1"/>
        </p:nvSpPr>
        <p:spPr>
          <a:xfrm>
            <a:off x="0" y="1024128"/>
            <a:ext cx="4572000" cy="41193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91;p17">
            <a:extLst>
              <a:ext uri="{FF2B5EF4-FFF2-40B4-BE49-F238E27FC236}">
                <a16:creationId xmlns:a16="http://schemas.microsoft.com/office/drawing/2014/main" id="{50273B0B-AB9E-0D40-B8C2-64BE1E2757A3}"/>
              </a:ext>
            </a:extLst>
          </p:cNvPr>
          <p:cNvSpPr/>
          <p:nvPr userDrawn="1"/>
        </p:nvSpPr>
        <p:spPr>
          <a:xfrm flipV="1">
            <a:off x="0" y="0"/>
            <a:ext cx="9144000" cy="1024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7AAB13-9018-2546-9232-0DB068E88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403278"/>
            <a:ext cx="3474720" cy="249299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05F040B-C710-C74F-8650-9B502C052B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89663" y="4547487"/>
            <a:ext cx="1111438" cy="219456"/>
          </a:xfrm>
          <a:prstGeom prst="rect">
            <a:avLst/>
          </a:prstGeom>
        </p:spPr>
      </p:pic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9A492C1E-F3A1-2D48-90BD-A4DFE9693EA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982817" y="1372263"/>
            <a:ext cx="3245354" cy="28568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29E13380-A863-E947-BA75-419BDB743B2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14399" y="1372263"/>
            <a:ext cx="3246120" cy="28568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196F097C-1639-9942-B8D6-FD71A2EDE7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0" y="435594"/>
            <a:ext cx="4229101" cy="184666"/>
          </a:xfrm>
        </p:spPr>
        <p:txBody>
          <a:bodyPr wrap="square" anchor="ctr" anchorCtr="0">
            <a:sp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B94F1C55-FC19-C846-803C-FA876D35FCA0}"/>
              </a:ext>
            </a:extLst>
          </p:cNvPr>
          <p:cNvSpPr txBox="1">
            <a:spLocks/>
          </p:cNvSpPr>
          <p:nvPr userDrawn="1"/>
        </p:nvSpPr>
        <p:spPr>
          <a:xfrm>
            <a:off x="6241211" y="4921369"/>
            <a:ext cx="2559890" cy="7848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400" b="0" i="0" kern="120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solidFill>
                  <a:schemeClr val="accent2">
                    <a:lumMod val="60000"/>
                    <a:lumOff val="40000"/>
                  </a:schemeClr>
                </a:solidFill>
              </a:rPr>
              <a:t>Genesys confidential and proprietary information. Unauthorized disclosure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33754587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622">
          <p15:clr>
            <a:srgbClr val="FBAE40"/>
          </p15:clr>
        </p15:guide>
        <p15:guide id="2" pos="3138">
          <p15:clr>
            <a:srgbClr val="FBAE40"/>
          </p15:clr>
        </p15:guide>
        <p15:guide id="3" orient="horz" pos="864">
          <p15:clr>
            <a:srgbClr val="FBAE40"/>
          </p15:clr>
        </p15:guide>
        <p15:guide id="4" pos="576">
          <p15:clr>
            <a:srgbClr val="FBAE40"/>
          </p15:clr>
        </p15:guide>
      </p15:sldGuideLst>
    </p:ext>
  </p:extLs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asic Layout / Vertical / Dark / 3 Colum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81302ADE-2042-7644-A105-54FFF7A1E3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89663" y="4547487"/>
            <a:ext cx="1111438" cy="219456"/>
          </a:xfrm>
          <a:prstGeom prst="rect">
            <a:avLst/>
          </a:prstGeom>
        </p:spPr>
      </p:pic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F23661C6-CB2F-0C46-A5B8-6FA2F87A75BD}"/>
              </a:ext>
            </a:extLst>
          </p:cNvPr>
          <p:cNvSpPr txBox="1">
            <a:spLocks/>
          </p:cNvSpPr>
          <p:nvPr userDrawn="1"/>
        </p:nvSpPr>
        <p:spPr>
          <a:xfrm>
            <a:off x="6241213" y="4921369"/>
            <a:ext cx="2559890" cy="7848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400" b="0" i="0" kern="120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375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300B14-0572-8D42-8C1F-B361C5310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43676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 Layout / Horizontal / Light">
  <p:cSld name="1_Basic Layout / Horizontal / Light">
    <p:bg>
      <p:bgPr>
        <a:solidFill>
          <a:schemeClr val="lt2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9"/>
          <p:cNvSpPr/>
          <p:nvPr/>
        </p:nvSpPr>
        <p:spPr>
          <a:xfrm rot="10800000" flipH="1">
            <a:off x="0" y="-72"/>
            <a:ext cx="9144000" cy="102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oboto Light"/>
              <a:buNone/>
            </a:pPr>
            <a:endParaRPr sz="1350" b="0" i="0" u="none" strike="noStrike" cap="non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64" name="Google Shape;64;p9"/>
          <p:cNvSpPr txBox="1">
            <a:spLocks noGrp="1"/>
          </p:cNvSpPr>
          <p:nvPr>
            <p:ph type="title"/>
          </p:nvPr>
        </p:nvSpPr>
        <p:spPr>
          <a:xfrm>
            <a:off x="342899" y="310945"/>
            <a:ext cx="34746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ftr" idx="11"/>
          </p:nvPr>
        </p:nvSpPr>
        <p:spPr>
          <a:xfrm>
            <a:off x="342900" y="4565447"/>
            <a:ext cx="6860700" cy="1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6" name="Google Shape;66;p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89663" y="4547487"/>
            <a:ext cx="1111438" cy="219456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9"/>
          <p:cNvSpPr txBox="1">
            <a:spLocks noGrp="1"/>
          </p:cNvSpPr>
          <p:nvPr>
            <p:ph type="body" idx="1"/>
          </p:nvPr>
        </p:nvSpPr>
        <p:spPr>
          <a:xfrm>
            <a:off x="914398" y="1372263"/>
            <a:ext cx="7315200" cy="28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dk1"/>
                </a:solidFill>
              </a:defRPr>
            </a:lvl1pPr>
            <a:lvl2pPr marL="914400" lvl="1" indent="-27749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770"/>
              <a:buChar char="o"/>
              <a:defRPr>
                <a:solidFill>
                  <a:schemeClr val="dk1"/>
                </a:solidFill>
              </a:defRPr>
            </a:lvl2pPr>
            <a:lvl3pPr marL="1371600" lvl="2" indent="-29527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50"/>
              <a:buChar char="•"/>
              <a:defRPr>
                <a:solidFill>
                  <a:schemeClr val="dk1"/>
                </a:solidFill>
              </a:defRPr>
            </a:lvl3pPr>
            <a:lvl4pPr marL="1828800" lvl="3" indent="-27305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700"/>
              <a:buChar char="o"/>
              <a:defRPr>
                <a:solidFill>
                  <a:schemeClr val="dk1"/>
                </a:solidFill>
              </a:defRPr>
            </a:lvl4pPr>
            <a:lvl5pPr marL="2286000" lvl="4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00"/>
              <a:buChar char="•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2"/>
          </p:nvPr>
        </p:nvSpPr>
        <p:spPr>
          <a:xfrm>
            <a:off x="4724400" y="435594"/>
            <a:ext cx="40767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77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5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7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0881646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 / Vertical /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1;p17">
            <a:extLst>
              <a:ext uri="{FF2B5EF4-FFF2-40B4-BE49-F238E27FC236}">
                <a16:creationId xmlns:a16="http://schemas.microsoft.com/office/drawing/2014/main" id="{50273B0B-AB9E-0D40-B8C2-64BE1E2757A3}"/>
              </a:ext>
            </a:extLst>
          </p:cNvPr>
          <p:cNvSpPr/>
          <p:nvPr userDrawn="1"/>
        </p:nvSpPr>
        <p:spPr>
          <a:xfrm flipV="1">
            <a:off x="0" y="0"/>
            <a:ext cx="2544531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7AAB13-9018-2546-9232-0DB068E88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310945"/>
            <a:ext cx="1832979" cy="498598"/>
          </a:xfrm>
        </p:spPr>
        <p:txBody>
          <a:bodyPr anchor="t">
            <a:sp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D01B239A-170D-144E-A4D6-81F95F3AE0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89663" y="4547487"/>
            <a:ext cx="1111438" cy="219456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C9746B3-CE1E-634C-9A02-6F6BA758DC5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51226" y="310945"/>
            <a:ext cx="4778374" cy="3918156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ACAC870F-A998-7147-998B-2AD041726D40}"/>
              </a:ext>
            </a:extLst>
          </p:cNvPr>
          <p:cNvSpPr txBox="1">
            <a:spLocks/>
          </p:cNvSpPr>
          <p:nvPr userDrawn="1"/>
        </p:nvSpPr>
        <p:spPr>
          <a:xfrm>
            <a:off x="6241211" y="4921369"/>
            <a:ext cx="2559890" cy="7848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400" b="0" i="0" kern="120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solidFill>
                  <a:schemeClr val="accent2">
                    <a:lumMod val="60000"/>
                    <a:lumOff val="40000"/>
                  </a:schemeClr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B11778F-0713-B349-9D77-085C9E06332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2899" y="1120488"/>
            <a:ext cx="1833563" cy="3685669"/>
          </a:xfrm>
        </p:spPr>
        <p:txBody>
          <a:bodyPr anchor="b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2604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74">
          <p15:clr>
            <a:srgbClr val="FBAE40"/>
          </p15:clr>
        </p15:guide>
        <p15:guide id="2" pos="1374">
          <p15:clr>
            <a:srgbClr val="FBAE40"/>
          </p15:clr>
        </p15:guide>
        <p15:guide id="3" pos="1610">
          <p15:clr>
            <a:srgbClr val="FBAE40"/>
          </p15:clr>
        </p15:guide>
      </p15:sldGuideLst>
    </p:ext>
  </p:extLs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 / Horizontal / Dark / 4 Colum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1;p17">
            <a:extLst>
              <a:ext uri="{FF2B5EF4-FFF2-40B4-BE49-F238E27FC236}">
                <a16:creationId xmlns:a16="http://schemas.microsoft.com/office/drawing/2014/main" id="{50273B0B-AB9E-0D40-B8C2-64BE1E2757A3}"/>
              </a:ext>
            </a:extLst>
          </p:cNvPr>
          <p:cNvSpPr/>
          <p:nvPr userDrawn="1"/>
        </p:nvSpPr>
        <p:spPr>
          <a:xfrm flipV="1">
            <a:off x="0" y="0"/>
            <a:ext cx="9144000" cy="1024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7AAB13-9018-2546-9232-0DB068E88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417129"/>
            <a:ext cx="3474720" cy="221599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E5D83385-2854-F344-9A8C-E764EE8AB6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89663" y="4547487"/>
            <a:ext cx="1111438" cy="219456"/>
          </a:xfrm>
          <a:prstGeom prst="rect">
            <a:avLst/>
          </a:prstGeom>
        </p:spPr>
      </p:pic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D97FB3E5-5D01-FE4A-A8C2-AD1CB8979C5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2822447" y="1372263"/>
            <a:ext cx="1591056" cy="28568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D605B18E-BAEE-2D4D-9729-D30B42DB1AA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14399" y="1372263"/>
            <a:ext cx="1591056" cy="28568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93A24FC2-7204-814A-A3C5-B28B5E8AE5C5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730495" y="1372263"/>
            <a:ext cx="1591056" cy="28568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2337D0F1-B493-314E-967D-3EBEE4C866CE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638544" y="1372263"/>
            <a:ext cx="1591056" cy="28568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6511FCD-8B8C-7F42-9FB2-A8A914EF03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24401" y="424533"/>
            <a:ext cx="4076701" cy="206788"/>
          </a:xfrm>
        </p:spPr>
        <p:txBody>
          <a:bodyPr wrap="square" anchor="ctr" anchorCtr="0">
            <a:spAutoFit/>
          </a:bodyPr>
          <a:lstStyle>
            <a:lvl1pPr marL="0" indent="0">
              <a:buNone/>
              <a:defRPr sz="1200"/>
            </a:lvl1pPr>
            <a:lvl2pPr marL="342892" indent="0">
              <a:buNone/>
              <a:defRPr/>
            </a:lvl2pPr>
            <a:lvl3pPr marL="685783" indent="0">
              <a:buNone/>
              <a:defRPr/>
            </a:lvl3pPr>
            <a:lvl4pPr marL="1028675" indent="0">
              <a:buNone/>
              <a:defRPr/>
            </a:lvl4pPr>
            <a:lvl5pPr marL="137156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8958FE70-B91C-3743-A4B2-556D31B8C295}"/>
              </a:ext>
            </a:extLst>
          </p:cNvPr>
          <p:cNvSpPr txBox="1">
            <a:spLocks/>
          </p:cNvSpPr>
          <p:nvPr userDrawn="1"/>
        </p:nvSpPr>
        <p:spPr>
          <a:xfrm>
            <a:off x="6241212" y="4921369"/>
            <a:ext cx="2559890" cy="7848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400" b="0" i="0" kern="120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400">
                <a:solidFill>
                  <a:schemeClr val="accent2">
                    <a:lumMod val="60000"/>
                    <a:lumOff val="40000"/>
                  </a:schemeClr>
                </a:solidFill>
              </a:rPr>
              <a:t>Genesys confidential and proprietary information. Unauthorized disclosure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1403097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0">
          <p15:clr>
            <a:srgbClr val="FBAE40"/>
          </p15:clr>
        </p15:guide>
        <p15:guide id="2" pos="1776">
          <p15:clr>
            <a:srgbClr val="FBAE40"/>
          </p15:clr>
        </p15:guide>
        <p15:guide id="3" pos="2782">
          <p15:clr>
            <a:srgbClr val="FBAE40"/>
          </p15:clr>
        </p15:guide>
        <p15:guide id="4" pos="2978">
          <p15:clr>
            <a:srgbClr val="FBAE40"/>
          </p15:clr>
        </p15:guide>
        <p15:guide id="5" pos="3984">
          <p15:clr>
            <a:srgbClr val="FBAE40"/>
          </p15:clr>
        </p15:guide>
        <p15:guide id="6" pos="4180">
          <p15:clr>
            <a:srgbClr val="FBAE40"/>
          </p15:clr>
        </p15:guide>
        <p15:guide id="7" pos="576">
          <p15:clr>
            <a:srgbClr val="FBAE40"/>
          </p15:clr>
        </p15:guide>
        <p15:guide id="8" orient="horz" pos="864">
          <p15:clr>
            <a:srgbClr val="FBAE40"/>
          </p15:clr>
        </p15:guide>
        <p15:guide id="9" orient="horz" pos="645">
          <p15:clr>
            <a:srgbClr val="FBAE40"/>
          </p15:clr>
        </p15:guide>
      </p15:sldGuideLst>
    </p:ext>
  </p:extLs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 / Horizontal / Light / 3 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1;p17">
            <a:extLst>
              <a:ext uri="{FF2B5EF4-FFF2-40B4-BE49-F238E27FC236}">
                <a16:creationId xmlns:a16="http://schemas.microsoft.com/office/drawing/2014/main" id="{50273B0B-AB9E-0D40-B8C2-64BE1E2757A3}"/>
              </a:ext>
            </a:extLst>
          </p:cNvPr>
          <p:cNvSpPr/>
          <p:nvPr userDrawn="1"/>
        </p:nvSpPr>
        <p:spPr>
          <a:xfrm flipV="1">
            <a:off x="0" y="0"/>
            <a:ext cx="9144000" cy="1024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7AAB13-9018-2546-9232-0DB068E88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403278"/>
            <a:ext cx="3474720" cy="249299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Column 1">
            <a:extLst>
              <a:ext uri="{FF2B5EF4-FFF2-40B4-BE49-F238E27FC236}">
                <a16:creationId xmlns:a16="http://schemas.microsoft.com/office/drawing/2014/main" id="{B619071F-3926-3349-9773-5CB10A57089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14399" y="1372263"/>
            <a:ext cx="2221992" cy="2856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CBE00D6-43A8-1143-924A-163EE8C3D2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89663" y="4547487"/>
            <a:ext cx="1111438" cy="219456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65730F3D-7D81-3E46-8DAA-DE412D772F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24400" y="435594"/>
            <a:ext cx="4076701" cy="184666"/>
          </a:xfrm>
        </p:spPr>
        <p:txBody>
          <a:bodyPr wrap="square" anchor="ctr" anchorCtr="0">
            <a:sp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BF84036-35D1-8B4D-B04D-EE995D199FEF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460750" y="1371600"/>
            <a:ext cx="2222500" cy="2857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4964E08-92A5-D946-ADC9-A094088AE87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11863" y="1371600"/>
            <a:ext cx="2217737" cy="2857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9B382B3F-FDDC-AC47-8DB3-F5A63CC051DB}"/>
              </a:ext>
            </a:extLst>
          </p:cNvPr>
          <p:cNvSpPr txBox="1">
            <a:spLocks/>
          </p:cNvSpPr>
          <p:nvPr userDrawn="1"/>
        </p:nvSpPr>
        <p:spPr>
          <a:xfrm>
            <a:off x="6241211" y="4921369"/>
            <a:ext cx="2559890" cy="7848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400" b="0" i="0" kern="120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solidFill>
                  <a:schemeClr val="accent6"/>
                </a:solidFill>
              </a:rPr>
              <a:t>Genesys confidential and proprietary information. Unauthorized disclosure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41015771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76">
          <p15:clr>
            <a:srgbClr val="FBAE40"/>
          </p15:clr>
        </p15:guide>
        <p15:guide id="2" pos="2180">
          <p15:clr>
            <a:srgbClr val="FBAE40"/>
          </p15:clr>
        </p15:guide>
        <p15:guide id="3" pos="3580">
          <p15:clr>
            <a:srgbClr val="FBAE40"/>
          </p15:clr>
        </p15:guide>
        <p15:guide id="4" pos="3787">
          <p15:clr>
            <a:srgbClr val="FBAE40"/>
          </p15:clr>
        </p15:guide>
        <p15:guide id="5" pos="576">
          <p15:clr>
            <a:srgbClr val="FBAE40"/>
          </p15:clr>
        </p15:guide>
        <p15:guide id="6" orient="horz" pos="864">
          <p15:clr>
            <a:srgbClr val="FBAE40"/>
          </p15:clr>
        </p15:guide>
        <p15:guide id="7" orient="horz" pos="645">
          <p15:clr>
            <a:srgbClr val="FBAE40"/>
          </p15:clr>
        </p15:guide>
      </p15:sldGuideLst>
    </p:ext>
  </p:extLs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 / Horizontal / 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1;p17">
            <a:extLst>
              <a:ext uri="{FF2B5EF4-FFF2-40B4-BE49-F238E27FC236}">
                <a16:creationId xmlns:a16="http://schemas.microsoft.com/office/drawing/2014/main" id="{50273B0B-AB9E-0D40-B8C2-64BE1E2757A3}"/>
              </a:ext>
            </a:extLst>
          </p:cNvPr>
          <p:cNvSpPr/>
          <p:nvPr userDrawn="1"/>
        </p:nvSpPr>
        <p:spPr>
          <a:xfrm flipV="1">
            <a:off x="0" y="0"/>
            <a:ext cx="9144000" cy="1024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7AAB13-9018-2546-9232-0DB068E88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403278"/>
            <a:ext cx="3474720" cy="249299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EC87051-C67D-C94B-AC59-7ED94155AA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89663" y="4547487"/>
            <a:ext cx="1111438" cy="219456"/>
          </a:xfrm>
          <a:prstGeom prst="rect">
            <a:avLst/>
          </a:prstGeom>
        </p:spPr>
      </p:pic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EC97C7BA-EC55-9F48-88D4-F59E116335F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14398" y="1372263"/>
            <a:ext cx="7315202" cy="2856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0772C91-E5BB-FD46-9EE7-745B03E39C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24400" y="435594"/>
            <a:ext cx="4076701" cy="184666"/>
          </a:xfrm>
        </p:spPr>
        <p:txBody>
          <a:bodyPr wrap="square" anchor="ctr" anchorCtr="0">
            <a:sp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CB5466D7-2CC9-3E4D-A1D4-9F1DCEE1B85A}"/>
              </a:ext>
            </a:extLst>
          </p:cNvPr>
          <p:cNvSpPr txBox="1">
            <a:spLocks/>
          </p:cNvSpPr>
          <p:nvPr userDrawn="1"/>
        </p:nvSpPr>
        <p:spPr>
          <a:xfrm>
            <a:off x="6241211" y="4921369"/>
            <a:ext cx="2559890" cy="7848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400" b="0" i="0" kern="120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solidFill>
                  <a:schemeClr val="accent6"/>
                </a:solidFill>
              </a:rPr>
              <a:t>Genesys confidential and proprietary information. Unauthorized disclosure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40199137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  <p15:guide id="2" orient="horz" pos="864">
          <p15:clr>
            <a:srgbClr val="FBAE40"/>
          </p15:clr>
        </p15:guide>
        <p15:guide id="3" orient="horz" pos="645">
          <p15:clr>
            <a:srgbClr val="FBAE40"/>
          </p15:clr>
        </p15:guide>
      </p15:sldGuideLst>
    </p:ext>
  </p:extLs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 / Horizontal / Dark / 3 Colum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1;p17">
            <a:extLst>
              <a:ext uri="{FF2B5EF4-FFF2-40B4-BE49-F238E27FC236}">
                <a16:creationId xmlns:a16="http://schemas.microsoft.com/office/drawing/2014/main" id="{50273B0B-AB9E-0D40-B8C2-64BE1E2757A3}"/>
              </a:ext>
            </a:extLst>
          </p:cNvPr>
          <p:cNvSpPr/>
          <p:nvPr userDrawn="1"/>
        </p:nvSpPr>
        <p:spPr>
          <a:xfrm flipV="1">
            <a:off x="0" y="0"/>
            <a:ext cx="9144000" cy="1024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7AAB13-9018-2546-9232-0DB068E88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403279"/>
            <a:ext cx="3474720" cy="249299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AF9D0C3-70D4-5643-A0EE-05C47AF6C0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89663" y="4547487"/>
            <a:ext cx="1111438" cy="219456"/>
          </a:xfrm>
          <a:prstGeom prst="rect">
            <a:avLst/>
          </a:prstGeom>
        </p:spPr>
      </p:pic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EFC3431D-5A6F-B542-A854-BE8220CD686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461003" y="1372263"/>
            <a:ext cx="2221992" cy="28568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B619071F-3926-3349-9773-5CB10A57089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14399" y="1372263"/>
            <a:ext cx="2221992" cy="28568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A048AC79-88FB-1A49-B77C-005CFDD718C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007608" y="1372263"/>
            <a:ext cx="2221992" cy="28568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44A5010C-39EE-A94D-BEDD-E6DB16AC33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24401" y="425592"/>
            <a:ext cx="4076701" cy="204671"/>
          </a:xfrm>
        </p:spPr>
        <p:txBody>
          <a:bodyPr wrap="square" anchor="ctr" anchorCtr="0">
            <a:spAutoFit/>
          </a:bodyPr>
          <a:lstStyle>
            <a:lvl1pPr marL="0" indent="0">
              <a:buNone/>
              <a:defRPr sz="1200"/>
            </a:lvl1pPr>
            <a:lvl2pPr marL="342892" indent="0">
              <a:buNone/>
              <a:defRPr/>
            </a:lvl2pPr>
            <a:lvl3pPr marL="685783" indent="0">
              <a:buNone/>
              <a:defRPr/>
            </a:lvl3pPr>
            <a:lvl4pPr marL="1028675" indent="0">
              <a:buNone/>
              <a:defRPr/>
            </a:lvl4pPr>
            <a:lvl5pPr marL="137156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A7D4AB35-8346-8E49-ACC3-401024882BBC}"/>
              </a:ext>
            </a:extLst>
          </p:cNvPr>
          <p:cNvSpPr txBox="1">
            <a:spLocks/>
          </p:cNvSpPr>
          <p:nvPr userDrawn="1"/>
        </p:nvSpPr>
        <p:spPr>
          <a:xfrm>
            <a:off x="6241212" y="4921369"/>
            <a:ext cx="2559890" cy="7848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400" b="0" i="0" kern="120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400">
                <a:solidFill>
                  <a:schemeClr val="accent2">
                    <a:lumMod val="60000"/>
                    <a:lumOff val="40000"/>
                  </a:schemeClr>
                </a:solidFill>
              </a:rPr>
              <a:t>Genesys confidential and proprietary information. Unauthorized disclosure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15878643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76">
          <p15:clr>
            <a:srgbClr val="FBAE40"/>
          </p15:clr>
        </p15:guide>
        <p15:guide id="3" pos="3580">
          <p15:clr>
            <a:srgbClr val="FBAE40"/>
          </p15:clr>
        </p15:guide>
        <p15:guide id="4" pos="3784">
          <p15:clr>
            <a:srgbClr val="FBAE40"/>
          </p15:clr>
        </p15:guide>
        <p15:guide id="5" pos="2180">
          <p15:clr>
            <a:srgbClr val="FBAE40"/>
          </p15:clr>
        </p15:guide>
        <p15:guide id="6" pos="576">
          <p15:clr>
            <a:srgbClr val="FBAE40"/>
          </p15:clr>
        </p15:guide>
        <p15:guide id="7" orient="horz" pos="864">
          <p15:clr>
            <a:srgbClr val="FBAE40"/>
          </p15:clr>
        </p15:guide>
        <p15:guide id="8" orient="horz" pos="645">
          <p15:clr>
            <a:srgbClr val="FBAE40"/>
          </p15:clr>
        </p15:guide>
      </p15:sldGuideLst>
    </p:ext>
  </p:extLs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lum - Logo Lef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76DB53-76FA-CF46-8808-11094C0655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86516"/>
            <a:ext cx="1547664" cy="65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3927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asic Layout / Horizontal / Light / 3 Colum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BEAF931-C571-9F41-99EF-BBB082B689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048" y="231225"/>
            <a:ext cx="7837713" cy="443198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bg1"/>
                </a:solidFill>
                <a:latin typeface="Springwood Brush" pitchFamily="50" charset="0"/>
                <a:ea typeface="Roboto" panose="02000000000000000000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26696C8-C71C-47E2-AD89-6F573F8BE0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89663" y="4547487"/>
            <a:ext cx="1111438" cy="219456"/>
          </a:xfrm>
          <a:prstGeom prst="rect">
            <a:avLst/>
          </a:prstGeom>
        </p:spPr>
      </p:pic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50A1D8E9-E7D6-43FE-B85E-A1CB2D5AAFB4}"/>
              </a:ext>
            </a:extLst>
          </p:cNvPr>
          <p:cNvSpPr txBox="1">
            <a:spLocks/>
          </p:cNvSpPr>
          <p:nvPr userDrawn="1"/>
        </p:nvSpPr>
        <p:spPr>
          <a:xfrm>
            <a:off x="6241213" y="4921369"/>
            <a:ext cx="2559890" cy="7848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400" b="0" i="0" kern="120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375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101603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976">
          <p15:clr>
            <a:srgbClr val="FBAE40"/>
          </p15:clr>
        </p15:guide>
        <p15:guide id="2" pos="2180">
          <p15:clr>
            <a:srgbClr val="FBAE40"/>
          </p15:clr>
        </p15:guide>
        <p15:guide id="3" pos="3580">
          <p15:clr>
            <a:srgbClr val="FBAE40"/>
          </p15:clr>
        </p15:guide>
        <p15:guide id="4" pos="3787">
          <p15:clr>
            <a:srgbClr val="FBAE40"/>
          </p15:clr>
        </p15:guide>
        <p15:guide id="5" pos="576">
          <p15:clr>
            <a:srgbClr val="FBAE40"/>
          </p15:clr>
        </p15:guide>
        <p15:guide id="6" orient="horz" pos="864">
          <p15:clr>
            <a:srgbClr val="FBAE40"/>
          </p15:clr>
        </p15:guide>
        <p15:guide id="7" orient="horz" pos="645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Blue  / Left bar 1 colum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26E7C368-29C6-2F48-9DAA-0605ADB5BF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Google Shape;91;p17">
            <a:extLst>
              <a:ext uri="{FF2B5EF4-FFF2-40B4-BE49-F238E27FC236}">
                <a16:creationId xmlns:a16="http://schemas.microsoft.com/office/drawing/2014/main" id="{B160BCA0-CEB5-7146-A8BF-69C19B62DE84}"/>
              </a:ext>
            </a:extLst>
          </p:cNvPr>
          <p:cNvSpPr/>
          <p:nvPr userDrawn="1"/>
        </p:nvSpPr>
        <p:spPr>
          <a:xfrm flipV="1">
            <a:off x="0" y="0"/>
            <a:ext cx="2987675" cy="5143500"/>
          </a:xfrm>
          <a:prstGeom prst="rect">
            <a:avLst/>
          </a:prstGeom>
          <a:solidFill>
            <a:srgbClr val="273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ED92BF-1556-0E4E-94F2-AF4347FE745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6936" y="3863856"/>
            <a:ext cx="2327275" cy="831969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>
              <a:defRPr sz="500">
                <a:solidFill>
                  <a:schemeClr val="bg1"/>
                </a:solidFill>
              </a:defRPr>
            </a:lvl2pPr>
            <a:lvl3pPr>
              <a:defRPr sz="200">
                <a:solidFill>
                  <a:schemeClr val="bg1"/>
                </a:solidFill>
              </a:defRPr>
            </a:lvl3pPr>
            <a:lvl4pPr>
              <a:defRPr sz="200">
                <a:solidFill>
                  <a:schemeClr val="bg1"/>
                </a:solidFill>
              </a:defRPr>
            </a:lvl4pPr>
            <a:lvl5pPr>
              <a:defRPr sz="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2F1A02C-806F-B040-8414-A77F08274CE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1C22471-9BDE-054B-A4BC-23007718A90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276600" y="1752135"/>
            <a:ext cx="5472113" cy="252770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CO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0436F3-4412-8743-9A66-1CFE9A7ECAD5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 err="1">
                <a:solidFill>
                  <a:schemeClr val="bg1"/>
                </a:solidFill>
              </a:rPr>
              <a:t>Genesys</a:t>
            </a:r>
            <a:r>
              <a:rPr lang="en-US" sz="500">
                <a:solidFill>
                  <a:schemeClr val="bg1"/>
                </a:solidFill>
              </a:rPr>
              <a:t> confidential and proprietary information. Unauthorized disclosure is prohibited.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EA15CE2-243C-0D41-A3AA-6CBAEA7E13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76600" y="1323373"/>
            <a:ext cx="5472113" cy="308683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8800765A-D945-C34D-A852-71630BF7C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860" y="163322"/>
            <a:ext cx="1865468" cy="463741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20859714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82" userDrawn="1">
          <p15:clr>
            <a:srgbClr val="FBAE40"/>
          </p15:clr>
        </p15:guide>
        <p15:guide id="2" pos="2064" userDrawn="1">
          <p15:clr>
            <a:srgbClr val="FBAE40"/>
          </p15:clr>
        </p15:guide>
        <p15:guide id="3" pos="3696" userDrawn="1">
          <p15:clr>
            <a:srgbClr val="FBAE40"/>
          </p15:clr>
        </p15:guide>
        <p15:guide id="6" pos="3878" userDrawn="1">
          <p15:clr>
            <a:srgbClr val="FBAE40"/>
          </p15:clr>
        </p15:guide>
      </p15:sldGuideLst>
    </p:ext>
  </p:extLs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Slide / Light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4B3954DE-8757-844C-A7F8-3FF3C395FA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781" t="15456" r="33861" b="45472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2419C5D8-C6DA-6B48-92F8-CC54E4E875E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42899" y="4921369"/>
            <a:ext cx="2559890" cy="784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Genesys confidential and proprietary information. Unauthorized disclosure is prohibited.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C0B6E2D2-A9A1-2E44-B34F-F36CC30CDB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2899" y="4547487"/>
            <a:ext cx="1111438" cy="21945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11DC1175-B57C-7F48-A502-D3B7AA80594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70956" y="2938248"/>
            <a:ext cx="1227788" cy="783374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E4D68FAC-A9C0-AA4C-9032-88DAC3532E0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04723" y="1276815"/>
            <a:ext cx="1532466" cy="98940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2FA31616-6486-9B4A-940D-CAC2272B88A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68486" y="2416819"/>
            <a:ext cx="1634480" cy="1042858"/>
          </a:xfrm>
          <a:prstGeom prst="rect">
            <a:avLst/>
          </a:prstGeom>
        </p:spPr>
      </p:pic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6B4CEBAC-4D2B-2D41-8AC6-A63B93FD60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2899" y="3487279"/>
            <a:ext cx="3772266" cy="204671"/>
          </a:xfrm>
        </p:spPr>
        <p:txBody>
          <a:bodyPr wrap="square" lIns="0" tIns="0" rIns="0" bIns="0" anchor="b" anchorCtr="0">
            <a:spAutoFit/>
          </a:bodyPr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Speaker Name</a:t>
            </a:r>
            <a:r>
              <a:rPr lang="en-US" baseline="0"/>
              <a:t>, Title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07D87EB9-F1D9-FF49-A5CC-DD80F36FE2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2899" y="3730924"/>
            <a:ext cx="3772266" cy="204671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3" name="Title 13">
            <a:extLst>
              <a:ext uri="{FF2B5EF4-FFF2-40B4-BE49-F238E27FC236}">
                <a16:creationId xmlns:a16="http://schemas.microsoft.com/office/drawing/2014/main" id="{D70D0E7A-183F-594A-85E3-EDC7D7669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1588520"/>
            <a:ext cx="5927574" cy="387798"/>
          </a:xfrm>
        </p:spPr>
        <p:txBody>
          <a:bodyPr wrap="square" lIns="0" tIns="0" bIns="0" anchor="b" anchorCtr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A713F9FB-20DA-B249-9E1C-5C48B8245E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2900" y="2044729"/>
            <a:ext cx="3772266" cy="272895"/>
          </a:xfrm>
        </p:spPr>
        <p:txBody>
          <a:bodyPr wrap="square" anchor="t" anchorCtr="0">
            <a:sp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3195858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Slide / Dark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26C15E1C-C5FA-EB43-B0D5-B15265BAD2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781" t="15456" r="33861" b="45472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53418816-C03E-1141-A38E-9EF603DFA34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2900" y="4547487"/>
            <a:ext cx="1111438" cy="219456"/>
          </a:xfrm>
          <a:prstGeom prst="rect">
            <a:avLst/>
          </a:prstGeom>
        </p:spPr>
      </p:pic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8AF3216A-B8A2-8846-95E1-6B6BC85D471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42900" y="4921369"/>
            <a:ext cx="2559890" cy="784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Genesys confidential and proprietary information. Unauthorized disclosure is prohibited.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829542B5-7535-BE40-8B87-84E4A958A4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2899" y="3487280"/>
            <a:ext cx="3772266" cy="204671"/>
          </a:xfrm>
        </p:spPr>
        <p:txBody>
          <a:bodyPr wrap="square" lIns="0" tIns="0" rIns="0" bIns="0" anchor="b" anchorCtr="0">
            <a:sp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Speaker Name</a:t>
            </a:r>
            <a:r>
              <a:rPr lang="en-US" baseline="0"/>
              <a:t>,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AED67429-336F-9D48-ACE5-9BA57D0066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2899" y="3730925"/>
            <a:ext cx="3772266" cy="204671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1" name="Title 13">
            <a:extLst>
              <a:ext uri="{FF2B5EF4-FFF2-40B4-BE49-F238E27FC236}">
                <a16:creationId xmlns:a16="http://schemas.microsoft.com/office/drawing/2014/main" id="{A43303BD-E052-FD4F-A85F-5794F6641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1588520"/>
            <a:ext cx="5927574" cy="387798"/>
          </a:xfrm>
        </p:spPr>
        <p:txBody>
          <a:bodyPr wrap="square" lIns="0" tIns="0" bIns="0" anchor="b" anchorCtr="0">
            <a:spAutoFit/>
          </a:bodyPr>
          <a:lstStyle>
            <a:lvl1pPr>
              <a:defRPr sz="28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4C2ABF3B-3EC9-1C44-BE9A-3B187BE349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2900" y="2044729"/>
            <a:ext cx="3772266" cy="272912"/>
          </a:xfrm>
        </p:spPr>
        <p:txBody>
          <a:bodyPr wrap="square" anchor="t" anchorCtr="0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892" indent="0">
              <a:buNone/>
              <a:defRPr/>
            </a:lvl2pPr>
            <a:lvl3pPr marL="685783" indent="0">
              <a:buNone/>
              <a:defRPr/>
            </a:lvl3pPr>
            <a:lvl4pPr marL="1028675" indent="0">
              <a:buNone/>
              <a:defRPr/>
            </a:lvl4pPr>
            <a:lvl5pPr marL="137156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751260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asic Layout / Horizontal / Light / 2 Colum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15342D7-D988-D94D-A658-967E18D450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7019" t="48881" b="8452"/>
          <a:stretch/>
        </p:blipFill>
        <p:spPr>
          <a:xfrm>
            <a:off x="0" y="-1"/>
            <a:ext cx="8974668" cy="5143501"/>
          </a:xfrm>
          <a:prstGeom prst="rect">
            <a:avLst/>
          </a:prstGeom>
        </p:spPr>
      </p:pic>
      <p:sp>
        <p:nvSpPr>
          <p:cNvPr id="7" name="Column 1">
            <a:extLst>
              <a:ext uri="{FF2B5EF4-FFF2-40B4-BE49-F238E27FC236}">
                <a16:creationId xmlns:a16="http://schemas.microsoft.com/office/drawing/2014/main" id="{E5DE225C-0F90-AC4F-B80A-B5817762C19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14399" y="1372263"/>
            <a:ext cx="3500723" cy="28568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9D6E1E4-9324-2C40-B43B-D7B7F1C42362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724400" y="1371600"/>
            <a:ext cx="3505200" cy="28654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587EFC2-D1AE-7441-88B0-B81A78BCD8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1" y="314326"/>
            <a:ext cx="4823461" cy="276999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DC73FCC-8E6E-4059-8F57-78A8FD1CF8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" r="45089" b="-31747"/>
          <a:stretch/>
        </p:blipFill>
        <p:spPr>
          <a:xfrm>
            <a:off x="8089338" y="4827885"/>
            <a:ext cx="781708" cy="18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3545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82">
          <p15:clr>
            <a:srgbClr val="FBAE40"/>
          </p15:clr>
        </p15:guide>
        <p15:guide id="2" pos="2976">
          <p15:clr>
            <a:srgbClr val="FBAE40"/>
          </p15:clr>
        </p15:guide>
        <p15:guide id="3" pos="576">
          <p15:clr>
            <a:srgbClr val="FBAE40"/>
          </p15:clr>
        </p15:guide>
        <p15:guide id="4" orient="horz" pos="864">
          <p15:clr>
            <a:srgbClr val="FBAE40"/>
          </p15:clr>
        </p15:guide>
        <p15:guide id="5" orient="horz" pos="645">
          <p15:clr>
            <a:srgbClr val="FBAE40"/>
          </p15:clr>
        </p15:guide>
      </p15:sldGuideLst>
    </p:ext>
  </p:extLs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Title Slide">
    <p:bg>
      <p:bgPr>
        <a:solidFill>
          <a:srgbClr val="2339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3F8B5281-E1E8-EE43-9A49-2CB634CA63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479" t="27772" r="25593" b="28578"/>
          <a:stretch/>
        </p:blipFill>
        <p:spPr>
          <a:xfrm>
            <a:off x="0" y="6724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595424"/>
            <a:ext cx="4938432" cy="2589429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0" y="3369911"/>
            <a:ext cx="5052732" cy="1235707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1373426-89B9-EA48-A784-681A3E4F146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567082" y="725344"/>
            <a:ext cx="2931814" cy="309029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2DEBC339-F434-684B-B4ED-3BE8CBD0F0B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32059" y="705166"/>
            <a:ext cx="783291" cy="943966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7D373D7-0F98-9748-A2B7-64365BE7BE0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84241" y="3835812"/>
            <a:ext cx="2055377" cy="73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53403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 / Horizontal /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1;p17">
            <a:extLst>
              <a:ext uri="{FF2B5EF4-FFF2-40B4-BE49-F238E27FC236}">
                <a16:creationId xmlns:a16="http://schemas.microsoft.com/office/drawing/2014/main" id="{50273B0B-AB9E-0D40-B8C2-64BE1E2757A3}"/>
              </a:ext>
            </a:extLst>
          </p:cNvPr>
          <p:cNvSpPr/>
          <p:nvPr userDrawn="1"/>
        </p:nvSpPr>
        <p:spPr>
          <a:xfrm flipV="1">
            <a:off x="0" y="0"/>
            <a:ext cx="9144000" cy="1024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7AAB13-9018-2546-9232-0DB068E88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403278"/>
            <a:ext cx="3474720" cy="249299"/>
          </a:xfrm>
        </p:spPr>
        <p:txBody>
          <a:bodyPr anchor="ctr"/>
          <a:lstStyle>
            <a:lvl1pPr>
              <a:defRPr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05F040B-C710-C74F-8650-9B502C052B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89663" y="4547487"/>
            <a:ext cx="1111438" cy="219456"/>
          </a:xfrm>
          <a:prstGeom prst="rect">
            <a:avLst/>
          </a:prstGeom>
        </p:spPr>
      </p:pic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E5DE225C-0F90-AC4F-B80A-B5817762C19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14398" y="1372263"/>
            <a:ext cx="7313773" cy="28568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710144C-D411-EB4D-8D97-C1EF48AD8A0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24400" y="435594"/>
            <a:ext cx="4076701" cy="184666"/>
          </a:xfrm>
        </p:spPr>
        <p:txBody>
          <a:bodyPr wrap="square" anchor="ctr" anchorCtr="0">
            <a:sp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A8A8C71F-B958-A64C-8D65-70D0473BF0CC}"/>
              </a:ext>
            </a:extLst>
          </p:cNvPr>
          <p:cNvSpPr txBox="1">
            <a:spLocks/>
          </p:cNvSpPr>
          <p:nvPr userDrawn="1"/>
        </p:nvSpPr>
        <p:spPr>
          <a:xfrm>
            <a:off x="6241211" y="4921369"/>
            <a:ext cx="2559890" cy="7848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400" b="0" i="0" kern="120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solidFill>
                  <a:schemeClr val="accent2">
                    <a:lumMod val="60000"/>
                    <a:lumOff val="40000"/>
                  </a:schemeClr>
                </a:solidFill>
              </a:rPr>
              <a:t>Genesys confidential and proprietary information. Unauthorized disclosure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26844382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  <p15:guide id="2" orient="horz" pos="864">
          <p15:clr>
            <a:srgbClr val="FBAE40"/>
          </p15:clr>
        </p15:guide>
        <p15:guide id="3" orient="horz" pos="645">
          <p15:clr>
            <a:srgbClr val="FBAE40"/>
          </p15:clr>
        </p15:guide>
      </p15:sldGuideLst>
    </p:ext>
  </p:extLs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asic slide - Blue  / Left bar 2 colum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26E7C368-29C6-2F48-9DAA-0605ADB5BF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Google Shape;91;p17">
            <a:extLst>
              <a:ext uri="{FF2B5EF4-FFF2-40B4-BE49-F238E27FC236}">
                <a16:creationId xmlns:a16="http://schemas.microsoft.com/office/drawing/2014/main" id="{5F90C578-0658-DD46-B197-E8390405ACC1}"/>
              </a:ext>
            </a:extLst>
          </p:cNvPr>
          <p:cNvSpPr/>
          <p:nvPr userDrawn="1"/>
        </p:nvSpPr>
        <p:spPr>
          <a:xfrm flipV="1">
            <a:off x="10062" y="0"/>
            <a:ext cx="2472790" cy="5143500"/>
          </a:xfrm>
          <a:prstGeom prst="rect">
            <a:avLst/>
          </a:prstGeom>
          <a:solidFill>
            <a:srgbClr val="273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C11D9F2E-5A07-C446-826A-133943FF25A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6667BCB-1754-8A44-84D0-4254CB20771D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D74FFD6-410D-2A4D-9C74-7647920BCD5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6937" y="3863856"/>
            <a:ext cx="1865468" cy="831969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>
              <a:defRPr sz="500">
                <a:solidFill>
                  <a:schemeClr val="bg1"/>
                </a:solidFill>
              </a:defRPr>
            </a:lvl2pPr>
            <a:lvl3pPr>
              <a:defRPr sz="200">
                <a:solidFill>
                  <a:schemeClr val="bg1"/>
                </a:solidFill>
              </a:defRPr>
            </a:lvl3pPr>
            <a:lvl4pPr>
              <a:defRPr sz="200">
                <a:solidFill>
                  <a:schemeClr val="bg1"/>
                </a:solidFill>
              </a:defRPr>
            </a:lvl4pPr>
            <a:lvl5pPr>
              <a:defRPr sz="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B8060CE-778E-5E4E-ADDE-55799BEF4CA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94611" y="1805503"/>
            <a:ext cx="2472789" cy="252770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CO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E74D7FC-03E6-8E43-8DDC-0E550891B83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94611" y="1176489"/>
            <a:ext cx="2472789" cy="528572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377E535-3F8D-2B4A-A561-5E55691BB26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64275" y="1815638"/>
            <a:ext cx="2472789" cy="252770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CO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58EA1794-1410-6A43-9EDF-6808CF5A3D8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64275" y="1186624"/>
            <a:ext cx="2472789" cy="528572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9BDD9B3A-AF92-F64D-B287-730D410FA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860" y="163322"/>
            <a:ext cx="1865468" cy="463741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1611054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82">
          <p15:clr>
            <a:srgbClr val="FBAE40"/>
          </p15:clr>
        </p15:guide>
        <p15:guide id="2" pos="2132">
          <p15:clr>
            <a:srgbClr val="FBAE40"/>
          </p15:clr>
        </p15:guide>
        <p15:guide id="3" pos="3696">
          <p15:clr>
            <a:srgbClr val="FBAE40"/>
          </p15:clr>
        </p15:guide>
        <p15:guide id="6" pos="3946">
          <p15:clr>
            <a:srgbClr val="FBAE40"/>
          </p15:clr>
        </p15:guide>
      </p15:sldGuideLst>
    </p:ext>
  </p:extLs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Quote slide - Blue">
    <p:bg>
      <p:bgPr>
        <a:solidFill>
          <a:srgbClr val="2339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 descr="Graphic 1">
            <a:extLst>
              <a:ext uri="{FF2B5EF4-FFF2-40B4-BE49-F238E27FC236}">
                <a16:creationId xmlns:a16="http://schemas.microsoft.com/office/drawing/2014/main" id="{13020140-BA1A-23D0-6936-019E4C1BA3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5708517" flipH="1">
            <a:off x="6420272" y="1600020"/>
            <a:ext cx="3577382" cy="33616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Graphic 2" descr="Graphic 2">
            <a:extLst>
              <a:ext uri="{FF2B5EF4-FFF2-40B4-BE49-F238E27FC236}">
                <a16:creationId xmlns:a16="http://schemas.microsoft.com/office/drawing/2014/main" id="{9611E3E5-1E0B-8CA0-FE32-78636BFC62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8194246" y="848184"/>
            <a:ext cx="907183" cy="90671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2B0DFF-2099-C84A-B9F5-DC704ECCEA36}"/>
              </a:ext>
            </a:extLst>
          </p:cNvPr>
          <p:cNvSpPr txBox="1"/>
          <p:nvPr userDrawn="1"/>
        </p:nvSpPr>
        <p:spPr>
          <a:xfrm>
            <a:off x="9952264" y="325755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rmAutofit fontScale="25000" lnSpcReduction="20000"/>
          </a:bodyPr>
          <a:lstStyle/>
          <a:p>
            <a:pPr algn="l"/>
            <a:endParaRPr lang="en-CO" sz="1200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07E4A59C-14CC-6245-9494-92A251BEBDE9}"/>
              </a:ext>
            </a:extLst>
          </p:cNvPr>
          <p:cNvSpPr/>
          <p:nvPr userDrawn="1"/>
        </p:nvSpPr>
        <p:spPr>
          <a:xfrm rot="16200000">
            <a:off x="2791752" y="2480932"/>
            <a:ext cx="210438" cy="181412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4778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82">
          <p15:clr>
            <a:srgbClr val="FBAE40"/>
          </p15:clr>
        </p15:guide>
        <p15:guide id="2" pos="2132">
          <p15:clr>
            <a:srgbClr val="FBAE40"/>
          </p15:clr>
        </p15:guide>
        <p15:guide id="3" pos="3696">
          <p15:clr>
            <a:srgbClr val="FBAE40"/>
          </p15:clr>
        </p15:guide>
        <p15:guide id="6" pos="394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Blue  / Left bar 2 colum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26E7C368-29C6-2F48-9DAA-0605ADB5BF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Google Shape;91;p17">
            <a:extLst>
              <a:ext uri="{FF2B5EF4-FFF2-40B4-BE49-F238E27FC236}">
                <a16:creationId xmlns:a16="http://schemas.microsoft.com/office/drawing/2014/main" id="{5F90C578-0658-DD46-B197-E8390405ACC1}"/>
              </a:ext>
            </a:extLst>
          </p:cNvPr>
          <p:cNvSpPr/>
          <p:nvPr userDrawn="1"/>
        </p:nvSpPr>
        <p:spPr>
          <a:xfrm flipV="1">
            <a:off x="0" y="0"/>
            <a:ext cx="2987675" cy="5143500"/>
          </a:xfrm>
          <a:prstGeom prst="rect">
            <a:avLst/>
          </a:prstGeom>
          <a:solidFill>
            <a:srgbClr val="273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C11D9F2E-5A07-C446-826A-133943FF25A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6667BCB-1754-8A44-84D0-4254CB20771D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D74FFD6-410D-2A4D-9C74-7647920BCD5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6936" y="3863856"/>
            <a:ext cx="2327275" cy="831969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>
              <a:defRPr sz="500">
                <a:solidFill>
                  <a:schemeClr val="bg1"/>
                </a:solidFill>
              </a:defRPr>
            </a:lvl2pPr>
            <a:lvl3pPr>
              <a:defRPr sz="200">
                <a:solidFill>
                  <a:schemeClr val="bg1"/>
                </a:solidFill>
              </a:defRPr>
            </a:lvl3pPr>
            <a:lvl4pPr>
              <a:defRPr sz="200">
                <a:solidFill>
                  <a:schemeClr val="bg1"/>
                </a:solidFill>
              </a:defRPr>
            </a:lvl4pPr>
            <a:lvl5pPr>
              <a:defRPr sz="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B8060CE-778E-5E4E-ADDE-55799BEF4CA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94611" y="1805503"/>
            <a:ext cx="2472789" cy="252770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CO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E74D7FC-03E6-8E43-8DDC-0E550891B83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94611" y="1176489"/>
            <a:ext cx="2472789" cy="528572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377E535-3F8D-2B4A-A561-5E55691BB26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64275" y="1815638"/>
            <a:ext cx="2472789" cy="252770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CO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58EA1794-1410-6A43-9EDF-6808CF5A3D8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64275" y="1186624"/>
            <a:ext cx="2472789" cy="528572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9BDD9B3A-AF92-F64D-B287-730D410FA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860" y="163322"/>
            <a:ext cx="1865468" cy="463741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28463240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82" userDrawn="1">
          <p15:clr>
            <a:srgbClr val="FBAE40"/>
          </p15:clr>
        </p15:guide>
        <p15:guide id="2" pos="2132" userDrawn="1">
          <p15:clr>
            <a:srgbClr val="FBAE40"/>
          </p15:clr>
        </p15:guide>
        <p15:guide id="3" pos="3696" userDrawn="1">
          <p15:clr>
            <a:srgbClr val="FBAE40"/>
          </p15:clr>
        </p15:guide>
        <p15:guide id="6" pos="3946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slide - Light Gray - without bar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31AC1DB4-4886-E641-98A5-CC77359E4F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0"/>
            <a:ext cx="9144000" cy="51435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10FB54D-17E5-0049-98AA-8B8251DD18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13573" y="4794885"/>
            <a:ext cx="925587" cy="1898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10A5D9D-68C4-1D4D-AE84-3AEDACD54D10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/>
              <a:t>Genesys confidential and proprietary information. Unauthorized disclosure is prohibited.</a:t>
            </a:r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185ABC06-C480-AC41-8E9D-27316B36887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95287" y="1968581"/>
            <a:ext cx="6112100" cy="217720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DEE1CB31-45CB-BE48-9655-F44D46098F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5288" y="1379290"/>
            <a:ext cx="6112098" cy="50192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702257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7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Light Gray 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31AC1DB4-4886-E641-98A5-CC77359E4F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0"/>
            <a:ext cx="9144000" cy="5143500"/>
          </a:xfrm>
          <a:prstGeom prst="rect">
            <a:avLst/>
          </a:prstGeom>
        </p:spPr>
      </p:pic>
      <p:sp>
        <p:nvSpPr>
          <p:cNvPr id="8" name="Google Shape;91;p17">
            <a:extLst>
              <a:ext uri="{FF2B5EF4-FFF2-40B4-BE49-F238E27FC236}">
                <a16:creationId xmlns:a16="http://schemas.microsoft.com/office/drawing/2014/main" id="{E9E1D298-C77B-9B47-8B74-B7F316D9F5C3}"/>
              </a:ext>
            </a:extLst>
          </p:cNvPr>
          <p:cNvSpPr/>
          <p:nvPr userDrawn="1"/>
        </p:nvSpPr>
        <p:spPr>
          <a:xfrm flipV="1">
            <a:off x="-1" y="-1"/>
            <a:ext cx="9144000" cy="627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10FB54D-17E5-0049-98AA-8B8251DD18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13573" y="4794885"/>
            <a:ext cx="925587" cy="1898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10A5D9D-68C4-1D4D-AE84-3AEDACD54D10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/>
              <a:t>Genesys confidential and proprietary information. Unauthorized disclosure is prohibited.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330597B3-9A2E-604D-B801-3D86C6211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32117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185ABC06-C480-AC41-8E9D-27316B36887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95287" y="1968581"/>
            <a:ext cx="6112100" cy="217720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DEE1CB31-45CB-BE48-9655-F44D46098F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5288" y="1379290"/>
            <a:ext cx="6112098" cy="50192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41141917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7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slide - Light Gray -no brush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91;p17">
            <a:extLst>
              <a:ext uri="{FF2B5EF4-FFF2-40B4-BE49-F238E27FC236}">
                <a16:creationId xmlns:a16="http://schemas.microsoft.com/office/drawing/2014/main" id="{B1D9A59A-4783-9D49-88F4-B58F959A4F93}"/>
              </a:ext>
            </a:extLst>
          </p:cNvPr>
          <p:cNvSpPr/>
          <p:nvPr userDrawn="1"/>
        </p:nvSpPr>
        <p:spPr>
          <a:xfrm flipV="1">
            <a:off x="-1" y="-1"/>
            <a:ext cx="9144000" cy="627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10FB54D-17E5-0049-98AA-8B8251DD18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813573" y="4794885"/>
            <a:ext cx="925587" cy="1898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10A5D9D-68C4-1D4D-AE84-3AEDACD54D10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/>
              <a:t>Genesys confidential and proprietary information. Unauthorized disclosure is prohibited.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330597B3-9A2E-604D-B801-3D86C6211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32117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185ABC06-C480-AC41-8E9D-27316B36887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95287" y="1968581"/>
            <a:ext cx="6112100" cy="217720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DEE1CB31-45CB-BE48-9655-F44D46098F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5288" y="1379290"/>
            <a:ext cx="6112098" cy="50192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37400602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7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Light Gray / 2 columns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91;p17">
            <a:extLst>
              <a:ext uri="{FF2B5EF4-FFF2-40B4-BE49-F238E27FC236}">
                <a16:creationId xmlns:a16="http://schemas.microsoft.com/office/drawing/2014/main" id="{69438564-3690-C246-A76C-399AAC4B9C11}"/>
              </a:ext>
            </a:extLst>
          </p:cNvPr>
          <p:cNvSpPr/>
          <p:nvPr userDrawn="1"/>
        </p:nvSpPr>
        <p:spPr>
          <a:xfrm flipV="1">
            <a:off x="-1" y="-1"/>
            <a:ext cx="9144000" cy="627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C9A875E7-1170-0E4D-AA3A-DC54FB484D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394"/>
            <a:ext cx="9144000" cy="51435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F938DF0-8934-0541-8681-D553503252C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13573" y="4794885"/>
            <a:ext cx="925587" cy="18986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918C41-C7DE-644B-AF8F-D41CAC97393F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/>
              <a:t>Genesys confidential and proprietary information. Unauthorized disclosure is prohibited.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BCECA169-3B2B-7441-88D4-3BD576C33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32117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98527B12-E74E-8541-A998-806ACDB0F1E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95287" y="1968581"/>
            <a:ext cx="4032251" cy="217720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46202055-855F-4745-A5D3-BEC6067477B6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716016" y="1968581"/>
            <a:ext cx="4032251" cy="217720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CD0DB9B7-89DA-6648-945D-461C32D9C60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716463" y="1374436"/>
            <a:ext cx="4032251" cy="50192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0FC9044A-EB24-2D47-96BA-106133556F0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5288" y="1379290"/>
            <a:ext cx="4032250" cy="50192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2416045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89" userDrawn="1">
          <p15:clr>
            <a:srgbClr val="FBAE40"/>
          </p15:clr>
        </p15:guide>
        <p15:guide id="2" pos="2971" userDrawn="1">
          <p15:clr>
            <a:srgbClr val="FBAE40"/>
          </p15:clr>
        </p15:guide>
        <p15:guide id="3" orient="horz" pos="577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Light Gray / 3 columns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91;p17">
            <a:extLst>
              <a:ext uri="{FF2B5EF4-FFF2-40B4-BE49-F238E27FC236}">
                <a16:creationId xmlns:a16="http://schemas.microsoft.com/office/drawing/2014/main" id="{55E01773-55FD-6243-BF20-58C75CC8B498}"/>
              </a:ext>
            </a:extLst>
          </p:cNvPr>
          <p:cNvSpPr/>
          <p:nvPr userDrawn="1"/>
        </p:nvSpPr>
        <p:spPr>
          <a:xfrm flipV="1">
            <a:off x="-1" y="-1"/>
            <a:ext cx="9144000" cy="627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27C5211-4C90-4C4D-BF60-3635BCD35F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235A2F73-4119-EA40-A70F-04DA375850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13573" y="4794885"/>
            <a:ext cx="925587" cy="1898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15F3E79-EE74-1D47-977A-2794758D15BA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/>
              <a:t>Genesys confidential and proprietary information. Unauthorized disclosure is prohibited.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B0C6CDF1-8D66-C04B-9FD2-8B0016BE4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32117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F7295A32-51B7-4648-AA7D-218F37AA5F4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93699" y="1974405"/>
            <a:ext cx="2592388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B5DD53B-5716-5E48-9B51-AA1DAE702FE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5288" y="1584183"/>
            <a:ext cx="2600340" cy="297034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</a:t>
            </a:r>
            <a:endParaRPr lang="en-CO"/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5DDBB97D-0299-D54C-997A-F27F5C0AB812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275012" y="1974405"/>
            <a:ext cx="2592388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9E091E9B-95D3-F44B-BEFA-84A3C5A3B01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276600" y="1584183"/>
            <a:ext cx="2590800" cy="297034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</a:t>
            </a:r>
            <a:endParaRPr lang="en-CO"/>
          </a:p>
        </p:txBody>
      </p:sp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96AA0BE1-BDBF-BF4B-A7CB-6851294802D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156325" y="1974405"/>
            <a:ext cx="2584437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EB7C825C-F1A8-B447-AF8B-6F822E43C86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60253" y="1584183"/>
            <a:ext cx="2588459" cy="297034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38520492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82" userDrawn="1">
          <p15:clr>
            <a:srgbClr val="FBAE40"/>
          </p15:clr>
        </p15:guide>
        <p15:guide id="2" pos="2064" userDrawn="1">
          <p15:clr>
            <a:srgbClr val="FBAE40"/>
          </p15:clr>
        </p15:guide>
        <p15:guide id="3" pos="3696" userDrawn="1">
          <p15:clr>
            <a:srgbClr val="FBAE40"/>
          </p15:clr>
        </p15:guide>
        <p15:guide id="6" pos="3878" userDrawn="1">
          <p15:clr>
            <a:srgbClr val="FBAE40"/>
          </p15:clr>
        </p15:guide>
        <p15:guide id="7" orient="horz" pos="577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Light Gray / 4 columns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91;p17">
            <a:extLst>
              <a:ext uri="{FF2B5EF4-FFF2-40B4-BE49-F238E27FC236}">
                <a16:creationId xmlns:a16="http://schemas.microsoft.com/office/drawing/2014/main" id="{E401C1CC-A682-5E40-B766-848814BE17BB}"/>
              </a:ext>
            </a:extLst>
          </p:cNvPr>
          <p:cNvSpPr/>
          <p:nvPr userDrawn="1"/>
        </p:nvSpPr>
        <p:spPr>
          <a:xfrm flipV="1">
            <a:off x="-1" y="-1"/>
            <a:ext cx="9144000" cy="627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259FDFC-B1EB-E74C-AC3D-A7F97DF4EF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4A22F5CB-43FF-7243-BE05-B7BA475702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13573" y="4794885"/>
            <a:ext cx="925587" cy="18986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B2465BB-82B2-C947-A51A-45DB866DCB59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/>
              <a:t>Genesys confidential and proprietary information. Unauthorized disclosure is prohibited.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AFC6E2B7-999B-C342-AFDB-F15FB547A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32117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FBC10405-B152-324F-9782-669CE3C2827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03239" y="1974405"/>
            <a:ext cx="1900224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305F7B3-59D4-8F48-BA0C-7E4EA7B1003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5288" y="1578359"/>
            <a:ext cx="1906053" cy="30285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</a:t>
            </a:r>
            <a:endParaRPr lang="en-CO"/>
          </a:p>
        </p:txBody>
      </p:sp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6FD552E4-9DEE-F142-A00B-E735EDBBBAB6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2563826" y="1974405"/>
            <a:ext cx="1863712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BC6241A2-F0C2-174A-9D86-C877AED616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555875" y="1578359"/>
            <a:ext cx="1869429" cy="30285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</a:t>
            </a:r>
            <a:endParaRPr lang="en-CO"/>
          </a:p>
        </p:txBody>
      </p:sp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BED6B25C-B853-CA43-B94D-D6C647FF5A6D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726647" y="1974405"/>
            <a:ext cx="1863712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2A042FB5-5EFE-264F-B9C2-B48F49E81B4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718696" y="1578359"/>
            <a:ext cx="1869429" cy="30285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</a:t>
            </a:r>
            <a:endParaRPr lang="en-CO"/>
          </a:p>
        </p:txBody>
      </p:sp>
      <p:sp>
        <p:nvSpPr>
          <p:cNvPr id="27" name="Content Placeholder 6">
            <a:extLst>
              <a:ext uri="{FF2B5EF4-FFF2-40B4-BE49-F238E27FC236}">
                <a16:creationId xmlns:a16="http://schemas.microsoft.com/office/drawing/2014/main" id="{A00E619C-6A1E-F043-9BA4-D78A578053A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848490" y="1974405"/>
            <a:ext cx="1900224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6B3186CE-89C2-BD43-B101-3FB0A57E1EE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40539" y="1578359"/>
            <a:ext cx="1906053" cy="30285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41183908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51" userDrawn="1">
          <p15:clr>
            <a:srgbClr val="FBAE40"/>
          </p15:clr>
        </p15:guide>
        <p15:guide id="2" pos="1610" userDrawn="1">
          <p15:clr>
            <a:srgbClr val="FBAE40"/>
          </p15:clr>
        </p15:guide>
        <p15:guide id="3" pos="4150" userDrawn="1">
          <p15:clr>
            <a:srgbClr val="FBAE40"/>
          </p15:clr>
        </p15:guide>
        <p15:guide id="4" pos="2789" userDrawn="1">
          <p15:clr>
            <a:srgbClr val="FBAE40"/>
          </p15:clr>
        </p15:guide>
        <p15:guide id="5" pos="4309" userDrawn="1">
          <p15:clr>
            <a:srgbClr val="FBAE40"/>
          </p15:clr>
        </p15:guide>
        <p15:guide id="6" pos="2971" userDrawn="1">
          <p15:clr>
            <a:srgbClr val="FBAE40"/>
          </p15:clr>
        </p15:guide>
        <p15:guide id="7" orient="horz" pos="57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022E7B58-039B-D544-BA3E-4D28ABDEF4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1B0622A2-5B86-084B-A7E9-986B0F55ED5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05043" y="4476369"/>
            <a:ext cx="1091927" cy="219456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E768B392-E95B-C64C-8333-081A899DD9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5288" y="3507284"/>
            <a:ext cx="3772266" cy="184666"/>
          </a:xfrm>
        </p:spPr>
        <p:txBody>
          <a:bodyPr wrap="square" lIns="0" tIns="0" rIns="0" bIns="0" anchor="b" anchorCtr="0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Speaker Name</a:t>
            </a:r>
            <a:r>
              <a:rPr lang="en-US" baseline="0"/>
              <a:t>, Title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FF39995B-BDA6-C143-8C3D-97117281FF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5288" y="3730924"/>
            <a:ext cx="3772266" cy="184666"/>
          </a:xfr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B3E18DD-E0BA-B94F-8B2F-271A93074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5289" y="2044729"/>
            <a:ext cx="3772266" cy="246221"/>
          </a:xfrm>
        </p:spPr>
        <p:txBody>
          <a:bodyPr wrap="square" anchor="t" anchorCtr="0"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A94C4C-B93A-5B40-A370-489D10A3194E}"/>
              </a:ext>
            </a:extLst>
          </p:cNvPr>
          <p:cNvSpPr/>
          <p:nvPr userDrawn="1"/>
        </p:nvSpPr>
        <p:spPr>
          <a:xfrm>
            <a:off x="303780" y="4873581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12" name="Title 13">
            <a:extLst>
              <a:ext uri="{FF2B5EF4-FFF2-40B4-BE49-F238E27FC236}">
                <a16:creationId xmlns:a16="http://schemas.microsoft.com/office/drawing/2014/main" id="{533FA26C-1ADD-9249-87C3-52F496593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1145321"/>
            <a:ext cx="3772266" cy="830997"/>
          </a:xfrm>
        </p:spPr>
        <p:txBody>
          <a:bodyPr wrap="square" lIns="0" tIns="0" bIns="0" anchor="b" anchorCtr="0">
            <a:noAutofit/>
          </a:bodyPr>
          <a:lstStyle>
            <a:lvl1pPr>
              <a:defRPr sz="3000" b="0" i="0">
                <a:solidFill>
                  <a:schemeClr val="bg1"/>
                </a:solidFill>
                <a:latin typeface="Springwood Brush" pitchFamily="2" charset="77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78486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Light Gray / Left bar 1 colum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3C123503-CE33-5442-9F0D-E692D49E8A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Google Shape;91;p17">
            <a:extLst>
              <a:ext uri="{FF2B5EF4-FFF2-40B4-BE49-F238E27FC236}">
                <a16:creationId xmlns:a16="http://schemas.microsoft.com/office/drawing/2014/main" id="{B160BCA0-CEB5-7146-A8BF-69C19B62DE84}"/>
              </a:ext>
            </a:extLst>
          </p:cNvPr>
          <p:cNvSpPr/>
          <p:nvPr userDrawn="1"/>
        </p:nvSpPr>
        <p:spPr>
          <a:xfrm flipV="1">
            <a:off x="0" y="0"/>
            <a:ext cx="2987675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93CA156-B59C-3B43-AA4C-4CDAA550ACD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13573" y="4794885"/>
            <a:ext cx="925587" cy="18986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F6DF2EB-A6B0-7C45-A434-4D5F1B0BBA9A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/>
              <a:t>Genesys confidential and proprietary information. Unauthorized disclosure is prohibited.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9B764047-630B-B240-B743-121F60E08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258" y="163985"/>
            <a:ext cx="2119312" cy="463078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F4F1F6E-40E4-6C47-8D2B-7BCB5B817F9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6936" y="3863856"/>
            <a:ext cx="2327275" cy="831969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tx1"/>
                </a:solidFill>
              </a:defRPr>
            </a:lvl1pPr>
            <a:lvl2pPr>
              <a:defRPr sz="500">
                <a:solidFill>
                  <a:schemeClr val="bg1"/>
                </a:solidFill>
              </a:defRPr>
            </a:lvl2pPr>
            <a:lvl3pPr>
              <a:defRPr sz="200">
                <a:solidFill>
                  <a:schemeClr val="bg1"/>
                </a:solidFill>
              </a:defRPr>
            </a:lvl3pPr>
            <a:lvl4pPr>
              <a:defRPr sz="200">
                <a:solidFill>
                  <a:schemeClr val="bg1"/>
                </a:solidFill>
              </a:defRPr>
            </a:lvl4pPr>
            <a:lvl5pPr>
              <a:defRPr sz="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7F0C788-73F0-DE42-BF65-3C686A459BE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276600" y="1752135"/>
            <a:ext cx="5472113" cy="252770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CO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71545C24-E431-4C44-A5AB-F6EACA0620F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76600" y="1323373"/>
            <a:ext cx="5472113" cy="308683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760332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82" userDrawn="1">
          <p15:clr>
            <a:srgbClr val="FBAE40"/>
          </p15:clr>
        </p15:guide>
        <p15:guide id="2" pos="2064" userDrawn="1">
          <p15:clr>
            <a:srgbClr val="FBAE40"/>
          </p15:clr>
        </p15:guide>
        <p15:guide id="3" pos="3696" userDrawn="1">
          <p15:clr>
            <a:srgbClr val="FBAE40"/>
          </p15:clr>
        </p15:guide>
        <p15:guide id="6" pos="3878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slide - Light Gray / Left bar 1 column - no brush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91;p17">
            <a:extLst>
              <a:ext uri="{FF2B5EF4-FFF2-40B4-BE49-F238E27FC236}">
                <a16:creationId xmlns:a16="http://schemas.microsoft.com/office/drawing/2014/main" id="{B160BCA0-CEB5-7146-A8BF-69C19B62DE84}"/>
              </a:ext>
            </a:extLst>
          </p:cNvPr>
          <p:cNvSpPr/>
          <p:nvPr userDrawn="1"/>
        </p:nvSpPr>
        <p:spPr>
          <a:xfrm flipV="1">
            <a:off x="0" y="0"/>
            <a:ext cx="2987675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93CA156-B59C-3B43-AA4C-4CDAA550AC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813573" y="4794885"/>
            <a:ext cx="925587" cy="18986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F6DF2EB-A6B0-7C45-A434-4D5F1B0BBA9A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/>
              <a:t>Genesys confidential and proprietary information. Unauthorized disclosure is prohibited.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9B764047-630B-B240-B743-121F60E08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258" y="163985"/>
            <a:ext cx="2119312" cy="463078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F4F1F6E-40E4-6C47-8D2B-7BCB5B817F9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6936" y="3863856"/>
            <a:ext cx="2327275" cy="831969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tx1"/>
                </a:solidFill>
              </a:defRPr>
            </a:lvl1pPr>
            <a:lvl2pPr>
              <a:defRPr sz="500">
                <a:solidFill>
                  <a:schemeClr val="bg1"/>
                </a:solidFill>
              </a:defRPr>
            </a:lvl2pPr>
            <a:lvl3pPr>
              <a:defRPr sz="200">
                <a:solidFill>
                  <a:schemeClr val="bg1"/>
                </a:solidFill>
              </a:defRPr>
            </a:lvl3pPr>
            <a:lvl4pPr>
              <a:defRPr sz="200">
                <a:solidFill>
                  <a:schemeClr val="bg1"/>
                </a:solidFill>
              </a:defRPr>
            </a:lvl4pPr>
            <a:lvl5pPr>
              <a:defRPr sz="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7F0C788-73F0-DE42-BF65-3C686A459BE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276600" y="1752135"/>
            <a:ext cx="5472113" cy="252770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CO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71545C24-E431-4C44-A5AB-F6EACA0620F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76600" y="1323373"/>
            <a:ext cx="5472113" cy="308683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2939027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82">
          <p15:clr>
            <a:srgbClr val="FBAE40"/>
          </p15:clr>
        </p15:guide>
        <p15:guide id="2" pos="2064">
          <p15:clr>
            <a:srgbClr val="FBAE40"/>
          </p15:clr>
        </p15:guide>
        <p15:guide id="3" pos="3696">
          <p15:clr>
            <a:srgbClr val="FBAE40"/>
          </p15:clr>
        </p15:guide>
        <p15:guide id="6" pos="3878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Light Gray / Left bar 2 colum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39F89404-3A02-D74F-9AFF-8C58269EFB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Google Shape;91;p17">
            <a:extLst>
              <a:ext uri="{FF2B5EF4-FFF2-40B4-BE49-F238E27FC236}">
                <a16:creationId xmlns:a16="http://schemas.microsoft.com/office/drawing/2014/main" id="{D9FC3D02-7B83-3243-8943-0507A8C95D2E}"/>
              </a:ext>
            </a:extLst>
          </p:cNvPr>
          <p:cNvSpPr/>
          <p:nvPr userDrawn="1"/>
        </p:nvSpPr>
        <p:spPr>
          <a:xfrm flipV="1">
            <a:off x="0" y="0"/>
            <a:ext cx="2987675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113C850-00C3-6242-AB98-FF5E48497BC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13573" y="4794885"/>
            <a:ext cx="925587" cy="18986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55186FA-CDDF-7942-A090-ABC87C1DD3D0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/>
              <a:t>Genesys confidential and proprietary information. Unauthorized disclosure is prohibited.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A1ECE814-C677-9C42-86D9-038DAFD78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258" y="163985"/>
            <a:ext cx="2119312" cy="463078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48805A2-5116-8840-B4F9-CFFF2B54697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6936" y="3863856"/>
            <a:ext cx="2327275" cy="831969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tx1"/>
                </a:solidFill>
              </a:defRPr>
            </a:lvl1pPr>
            <a:lvl2pPr>
              <a:defRPr sz="500">
                <a:solidFill>
                  <a:schemeClr val="bg1"/>
                </a:solidFill>
              </a:defRPr>
            </a:lvl2pPr>
            <a:lvl3pPr>
              <a:defRPr sz="200">
                <a:solidFill>
                  <a:schemeClr val="bg1"/>
                </a:solidFill>
              </a:defRPr>
            </a:lvl3pPr>
            <a:lvl4pPr>
              <a:defRPr sz="200">
                <a:solidFill>
                  <a:schemeClr val="bg1"/>
                </a:solidFill>
              </a:defRPr>
            </a:lvl4pPr>
            <a:lvl5pPr>
              <a:defRPr sz="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C103201E-1055-164D-9A90-FB386258557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94611" y="1805503"/>
            <a:ext cx="2472789" cy="252770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CO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99FC2502-935C-AB4D-921E-EA0118DDD78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94611" y="1176489"/>
            <a:ext cx="2472789" cy="528572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13FCFA0A-5710-FA40-8A9B-3CBA54AF8AB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64275" y="1815638"/>
            <a:ext cx="2472789" cy="252770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CO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28674D8B-E2EF-A241-A585-2474C25F9A5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64275" y="1186624"/>
            <a:ext cx="2472789" cy="528572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1507140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82" userDrawn="1">
          <p15:clr>
            <a:srgbClr val="FBAE40"/>
          </p15:clr>
        </p15:guide>
        <p15:guide id="2" pos="2132" userDrawn="1">
          <p15:clr>
            <a:srgbClr val="FBAE40"/>
          </p15:clr>
        </p15:guide>
        <p15:guide id="3" pos="3696" userDrawn="1">
          <p15:clr>
            <a:srgbClr val="FBAE40"/>
          </p15:clr>
        </p15:guide>
        <p15:guide id="6" pos="3946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Blue / Grey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91;p17">
            <a:extLst>
              <a:ext uri="{FF2B5EF4-FFF2-40B4-BE49-F238E27FC236}">
                <a16:creationId xmlns:a16="http://schemas.microsoft.com/office/drawing/2014/main" id="{5D8C7B48-71EF-324A-A571-0D8CAE2A191D}"/>
              </a:ext>
            </a:extLst>
          </p:cNvPr>
          <p:cNvSpPr/>
          <p:nvPr userDrawn="1"/>
        </p:nvSpPr>
        <p:spPr>
          <a:xfrm flipV="1">
            <a:off x="-1" y="-1"/>
            <a:ext cx="9144000" cy="627063"/>
          </a:xfrm>
          <a:prstGeom prst="rect">
            <a:avLst/>
          </a:prstGeom>
          <a:solidFill>
            <a:srgbClr val="273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7531866-9B9D-7E43-A3C4-D161AD5CE7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740903-C8DD-1E43-9391-55FE8183E5BD}"/>
              </a:ext>
            </a:extLst>
          </p:cNvPr>
          <p:cNvSpPr txBox="1"/>
          <p:nvPr userDrawn="1"/>
        </p:nvSpPr>
        <p:spPr>
          <a:xfrm>
            <a:off x="9448800" y="2680138"/>
            <a:ext cx="0" cy="0"/>
          </a:xfrm>
          <a:prstGeom prst="rect">
            <a:avLst/>
          </a:prstGeom>
          <a:solidFill>
            <a:schemeClr val="accent2"/>
          </a:solidFill>
        </p:spPr>
        <p:txBody>
          <a:bodyPr wrap="none" lIns="0" tIns="0" rIns="0" bIns="0" rtlCol="0">
            <a:normAutofit fontScale="25000" lnSpcReduction="20000"/>
          </a:bodyPr>
          <a:lstStyle/>
          <a:p>
            <a:pPr algn="l"/>
            <a:endParaRPr lang="en-CO" sz="12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29070C-AF09-8A40-84AF-7F6AD7271CDB}"/>
              </a:ext>
            </a:extLst>
          </p:cNvPr>
          <p:cNvSpPr txBox="1"/>
          <p:nvPr userDrawn="1"/>
        </p:nvSpPr>
        <p:spPr>
          <a:xfrm>
            <a:off x="9352015" y="52004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rmAutofit fontScale="25000" lnSpcReduction="20000"/>
          </a:bodyPr>
          <a:lstStyle/>
          <a:p>
            <a:pPr algn="l"/>
            <a:endParaRPr lang="en-CO" sz="120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56853DE-F9F9-A14C-BD27-B2F8237C8B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13573" y="4794885"/>
            <a:ext cx="925587" cy="189864"/>
          </a:xfrm>
          <a:prstGeom prst="rect">
            <a:avLst/>
          </a:prstGeom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4A2A2582-54AB-8A49-9478-84A73521D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32117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9D61A9-4A1C-454C-960C-20890A0CADF0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/>
              <a:t>Genesys confidential and proprietary information. Unauthorized disclosure is prohibited.</a:t>
            </a:r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010A0BB7-65CD-1D4D-9C68-DD7222E5E1C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95287" y="1968581"/>
            <a:ext cx="6112100" cy="217720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4389BB56-ABE2-F043-A70A-F0F3460F16D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5288" y="1379290"/>
            <a:ext cx="6112098" cy="50192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11865982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7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slide - Blue / Grey - no brush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91;p17">
            <a:extLst>
              <a:ext uri="{FF2B5EF4-FFF2-40B4-BE49-F238E27FC236}">
                <a16:creationId xmlns:a16="http://schemas.microsoft.com/office/drawing/2014/main" id="{C18D14E5-2538-424B-9813-D44163B8AE85}"/>
              </a:ext>
            </a:extLst>
          </p:cNvPr>
          <p:cNvSpPr/>
          <p:nvPr userDrawn="1"/>
        </p:nvSpPr>
        <p:spPr>
          <a:xfrm flipV="1">
            <a:off x="-1" y="-1"/>
            <a:ext cx="9144000" cy="627063"/>
          </a:xfrm>
          <a:prstGeom prst="rect">
            <a:avLst/>
          </a:prstGeom>
          <a:solidFill>
            <a:srgbClr val="273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740903-C8DD-1E43-9391-55FE8183E5BD}"/>
              </a:ext>
            </a:extLst>
          </p:cNvPr>
          <p:cNvSpPr txBox="1"/>
          <p:nvPr userDrawn="1"/>
        </p:nvSpPr>
        <p:spPr>
          <a:xfrm>
            <a:off x="9448800" y="2680138"/>
            <a:ext cx="0" cy="0"/>
          </a:xfrm>
          <a:prstGeom prst="rect">
            <a:avLst/>
          </a:prstGeom>
          <a:solidFill>
            <a:schemeClr val="accent2"/>
          </a:solidFill>
        </p:spPr>
        <p:txBody>
          <a:bodyPr wrap="none" lIns="0" tIns="0" rIns="0" bIns="0" rtlCol="0">
            <a:normAutofit fontScale="25000" lnSpcReduction="20000"/>
          </a:bodyPr>
          <a:lstStyle/>
          <a:p>
            <a:pPr algn="l"/>
            <a:endParaRPr lang="en-CO" sz="12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29070C-AF09-8A40-84AF-7F6AD7271CDB}"/>
              </a:ext>
            </a:extLst>
          </p:cNvPr>
          <p:cNvSpPr txBox="1"/>
          <p:nvPr userDrawn="1"/>
        </p:nvSpPr>
        <p:spPr>
          <a:xfrm>
            <a:off x="9352015" y="52004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rmAutofit fontScale="25000" lnSpcReduction="20000"/>
          </a:bodyPr>
          <a:lstStyle/>
          <a:p>
            <a:pPr algn="l"/>
            <a:endParaRPr lang="en-CO" sz="120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56853DE-F9F9-A14C-BD27-B2F8237C8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813573" y="4794885"/>
            <a:ext cx="925587" cy="189864"/>
          </a:xfrm>
          <a:prstGeom prst="rect">
            <a:avLst/>
          </a:prstGeom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4A2A2582-54AB-8A49-9478-84A73521D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32117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9D61A9-4A1C-454C-960C-20890A0CADF0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/>
              <a:t>Genesys confidential and proprietary information. Unauthorized disclosure is prohibited.</a:t>
            </a:r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010A0BB7-65CD-1D4D-9C68-DD7222E5E1C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95287" y="1968581"/>
            <a:ext cx="6112100" cy="217720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4389BB56-ABE2-F043-A70A-F0F3460F16D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5288" y="1379290"/>
            <a:ext cx="6112098" cy="50192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27997689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7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Blue / Grey / 2 columns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91;p17">
            <a:extLst>
              <a:ext uri="{FF2B5EF4-FFF2-40B4-BE49-F238E27FC236}">
                <a16:creationId xmlns:a16="http://schemas.microsoft.com/office/drawing/2014/main" id="{22BBE7FD-F46C-4D46-95B7-46C38CABA76B}"/>
              </a:ext>
            </a:extLst>
          </p:cNvPr>
          <p:cNvSpPr/>
          <p:nvPr userDrawn="1"/>
        </p:nvSpPr>
        <p:spPr>
          <a:xfrm flipV="1">
            <a:off x="-1" y="-1"/>
            <a:ext cx="9144000" cy="627063"/>
          </a:xfrm>
          <a:prstGeom prst="rect">
            <a:avLst/>
          </a:prstGeom>
          <a:solidFill>
            <a:srgbClr val="273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7531866-9B9D-7E43-A3C4-D161AD5CE7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740903-C8DD-1E43-9391-55FE8183E5BD}"/>
              </a:ext>
            </a:extLst>
          </p:cNvPr>
          <p:cNvSpPr txBox="1"/>
          <p:nvPr userDrawn="1"/>
        </p:nvSpPr>
        <p:spPr>
          <a:xfrm>
            <a:off x="9448800" y="2680138"/>
            <a:ext cx="0" cy="0"/>
          </a:xfrm>
          <a:prstGeom prst="rect">
            <a:avLst/>
          </a:prstGeom>
          <a:solidFill>
            <a:schemeClr val="accent2"/>
          </a:solidFill>
        </p:spPr>
        <p:txBody>
          <a:bodyPr wrap="none" lIns="0" tIns="0" rIns="0" bIns="0" rtlCol="0">
            <a:normAutofit fontScale="25000" lnSpcReduction="20000"/>
          </a:bodyPr>
          <a:lstStyle/>
          <a:p>
            <a:pPr algn="l"/>
            <a:endParaRPr lang="en-CO" sz="12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29070C-AF09-8A40-84AF-7F6AD7271CDB}"/>
              </a:ext>
            </a:extLst>
          </p:cNvPr>
          <p:cNvSpPr txBox="1"/>
          <p:nvPr userDrawn="1"/>
        </p:nvSpPr>
        <p:spPr>
          <a:xfrm>
            <a:off x="9352015" y="52004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rmAutofit fontScale="25000" lnSpcReduction="20000"/>
          </a:bodyPr>
          <a:lstStyle/>
          <a:p>
            <a:pPr algn="l"/>
            <a:endParaRPr lang="en-CO" sz="120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24447AAF-E9A0-9F47-8FFB-9B328F68FB1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13573" y="4794885"/>
            <a:ext cx="925587" cy="189864"/>
          </a:xfrm>
          <a:prstGeom prst="rect">
            <a:avLst/>
          </a:prstGeom>
        </p:spPr>
      </p:pic>
      <p:sp>
        <p:nvSpPr>
          <p:cNvPr id="16" name="Title 3">
            <a:extLst>
              <a:ext uri="{FF2B5EF4-FFF2-40B4-BE49-F238E27FC236}">
                <a16:creationId xmlns:a16="http://schemas.microsoft.com/office/drawing/2014/main" id="{5497F732-DEE9-964C-9E73-60BCEAEFC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32117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05FE6C5-450C-0A46-AFD0-9F6703D64D49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/>
              <a:t>Genesys confidential and proprietary information. Unauthorized disclosure is prohibited.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C0392C2D-CFF3-B74F-9E19-BE79917565E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95287" y="1968581"/>
            <a:ext cx="4032251" cy="217720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40F964E8-1C11-1C45-9FCA-4DB31337928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716016" y="1968581"/>
            <a:ext cx="4032251" cy="217720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D0608187-4F33-F545-A67B-BC9EC6854AC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716463" y="1374436"/>
            <a:ext cx="4032251" cy="50192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9B1E3DB7-F90E-AE4A-B135-541E3750A1C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5288" y="1379290"/>
            <a:ext cx="4032250" cy="50192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41465562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7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Blue / Grey / 3 columns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91;p17">
            <a:extLst>
              <a:ext uri="{FF2B5EF4-FFF2-40B4-BE49-F238E27FC236}">
                <a16:creationId xmlns:a16="http://schemas.microsoft.com/office/drawing/2014/main" id="{60CA784A-4554-584C-9F85-B00078B854C6}"/>
              </a:ext>
            </a:extLst>
          </p:cNvPr>
          <p:cNvSpPr/>
          <p:nvPr userDrawn="1"/>
        </p:nvSpPr>
        <p:spPr>
          <a:xfrm flipV="1">
            <a:off x="-1" y="-1"/>
            <a:ext cx="9144000" cy="627063"/>
          </a:xfrm>
          <a:prstGeom prst="rect">
            <a:avLst/>
          </a:prstGeom>
          <a:solidFill>
            <a:srgbClr val="273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8E110EF-FA9F-9D43-A65D-C6BBCEAFD5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F9A2E06A-A5ED-5D42-9BC0-D6763F8B12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13573" y="4794885"/>
            <a:ext cx="925587" cy="18986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45E3DD14-0AB5-CF4C-8957-1FF8DC976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32117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6917440-F19C-2441-A51F-794B46F310F2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/>
              <a:t>Genesys confidential and proprietary information. Unauthorized disclosure is prohibited.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C732EA86-298F-4A4F-8A37-37BE9BF9953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03239" y="1974405"/>
            <a:ext cx="2592388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D0C493E-5292-EB40-9822-730563D9BC3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5288" y="1584183"/>
            <a:ext cx="2600340" cy="297034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</a:t>
            </a:r>
            <a:endParaRPr lang="en-CO"/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1FDEA6DC-B02E-3A40-8373-6D335C19623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275012" y="1974405"/>
            <a:ext cx="2592388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7A9D9322-8D0B-5542-BD63-36855F08491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276600" y="1584183"/>
            <a:ext cx="2590800" cy="297034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</a:t>
            </a:r>
            <a:endParaRPr lang="en-CO"/>
          </a:p>
        </p:txBody>
      </p: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8913C495-EE2A-3F44-8E36-D91B56C1635D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156325" y="1974405"/>
            <a:ext cx="2584437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297012CB-F020-044E-817E-1050010BA2F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60253" y="1584183"/>
            <a:ext cx="2588459" cy="297034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3602962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82">
          <p15:clr>
            <a:srgbClr val="FBAE40"/>
          </p15:clr>
        </p15:guide>
        <p15:guide id="2" pos="2064">
          <p15:clr>
            <a:srgbClr val="FBAE40"/>
          </p15:clr>
        </p15:guide>
        <p15:guide id="3" pos="3696">
          <p15:clr>
            <a:srgbClr val="FBAE40"/>
          </p15:clr>
        </p15:guide>
        <p15:guide id="6" pos="3878">
          <p15:clr>
            <a:srgbClr val="FBAE40"/>
          </p15:clr>
        </p15:guide>
        <p15:guide id="7" orient="horz" pos="577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Blue / Grey / 4 columns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91;p17">
            <a:extLst>
              <a:ext uri="{FF2B5EF4-FFF2-40B4-BE49-F238E27FC236}">
                <a16:creationId xmlns:a16="http://schemas.microsoft.com/office/drawing/2014/main" id="{D31819B3-A12A-AB4D-9133-91C9AFF9D02C}"/>
              </a:ext>
            </a:extLst>
          </p:cNvPr>
          <p:cNvSpPr/>
          <p:nvPr userDrawn="1"/>
        </p:nvSpPr>
        <p:spPr>
          <a:xfrm flipV="1">
            <a:off x="-1" y="-1"/>
            <a:ext cx="9144000" cy="627063"/>
          </a:xfrm>
          <a:prstGeom prst="rect">
            <a:avLst/>
          </a:prstGeom>
          <a:solidFill>
            <a:srgbClr val="273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7D7FB7E-915D-0747-B762-FD4F61CD33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5F8E09BB-6B7F-C942-9D16-ED154FA3B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32117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5F4098FE-E6AF-1D4F-A1E5-B193AA626BD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13573" y="4794885"/>
            <a:ext cx="925587" cy="1898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3743FCA-EA64-224D-87F3-E8EACB07270F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/>
              <a:t>Genesys confidential and proprietary information. Unauthorized disclosure is prohibited.</a:t>
            </a:r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E3D39D78-55F4-764B-A1E8-886B73DADF8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03239" y="1974405"/>
            <a:ext cx="1900224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BEB7012-EC3E-B549-8693-F15959CBBA4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5288" y="1578359"/>
            <a:ext cx="1906053" cy="30285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</a:t>
            </a:r>
            <a:endParaRPr lang="en-CO"/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D931C2E7-2E30-AC46-8979-1E2C13EC644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2563826" y="1974405"/>
            <a:ext cx="1863712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0536D96-332C-0E40-BA6A-F776E81E6BC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555875" y="1578359"/>
            <a:ext cx="1869429" cy="30285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</a:t>
            </a:r>
            <a:endParaRPr lang="en-CO"/>
          </a:p>
        </p:txBody>
      </p: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DC857693-2E2A-F94D-BDB7-340F107283C4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726647" y="1974405"/>
            <a:ext cx="1863712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AE82DFEE-9F6F-8045-B9C6-A3BED1C0907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718696" y="1578359"/>
            <a:ext cx="1869429" cy="30285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</a:t>
            </a:r>
            <a:endParaRPr lang="en-CO"/>
          </a:p>
        </p:txBody>
      </p:sp>
      <p:sp>
        <p:nvSpPr>
          <p:cNvPr id="26" name="Content Placeholder 6">
            <a:extLst>
              <a:ext uri="{FF2B5EF4-FFF2-40B4-BE49-F238E27FC236}">
                <a16:creationId xmlns:a16="http://schemas.microsoft.com/office/drawing/2014/main" id="{2AB5D36B-BD02-934C-ABC0-329003669516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848490" y="1974405"/>
            <a:ext cx="1900224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F4CB6844-508F-F645-A448-6644ED0C2B0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40539" y="1578359"/>
            <a:ext cx="1906053" cy="30285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23424644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51">
          <p15:clr>
            <a:srgbClr val="FBAE40"/>
          </p15:clr>
        </p15:guide>
        <p15:guide id="2" pos="1610">
          <p15:clr>
            <a:srgbClr val="FBAE40"/>
          </p15:clr>
        </p15:guide>
        <p15:guide id="3" pos="4150">
          <p15:clr>
            <a:srgbClr val="FBAE40"/>
          </p15:clr>
        </p15:guide>
        <p15:guide id="4" pos="2789">
          <p15:clr>
            <a:srgbClr val="FBAE40"/>
          </p15:clr>
        </p15:guide>
        <p15:guide id="5" pos="4309">
          <p15:clr>
            <a:srgbClr val="FBAE40"/>
          </p15:clr>
        </p15:guide>
        <p15:guide id="6" pos="2971">
          <p15:clr>
            <a:srgbClr val="FBAE40"/>
          </p15:clr>
        </p15:guide>
        <p15:guide id="7" orient="horz" pos="577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Blue / Grey / Left bar 2 column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1AE8DD5A-9300-474F-BDA0-EFA6DA25DE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Google Shape;91;p17">
            <a:extLst>
              <a:ext uri="{FF2B5EF4-FFF2-40B4-BE49-F238E27FC236}">
                <a16:creationId xmlns:a16="http://schemas.microsoft.com/office/drawing/2014/main" id="{B160BCA0-CEB5-7146-A8BF-69C19B62DE84}"/>
              </a:ext>
            </a:extLst>
          </p:cNvPr>
          <p:cNvSpPr/>
          <p:nvPr userDrawn="1"/>
        </p:nvSpPr>
        <p:spPr>
          <a:xfrm flipV="1">
            <a:off x="0" y="0"/>
            <a:ext cx="2987675" cy="5143500"/>
          </a:xfrm>
          <a:prstGeom prst="rect">
            <a:avLst/>
          </a:prstGeom>
          <a:solidFill>
            <a:srgbClr val="273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FAB88AB3-F92F-8E4C-9FAF-5F2A5F12D8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13573" y="4794885"/>
            <a:ext cx="925587" cy="189864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CBEC437-53E4-AF41-8C5D-DA0A7224847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95288" y="3863856"/>
            <a:ext cx="2327275" cy="831969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>
              <a:defRPr sz="500">
                <a:solidFill>
                  <a:schemeClr val="bg1"/>
                </a:solidFill>
              </a:defRPr>
            </a:lvl2pPr>
            <a:lvl3pPr>
              <a:defRPr sz="300">
                <a:solidFill>
                  <a:schemeClr val="bg1"/>
                </a:solidFill>
              </a:defRPr>
            </a:lvl3pPr>
            <a:lvl4pPr>
              <a:defRPr sz="300">
                <a:solidFill>
                  <a:schemeClr val="bg1"/>
                </a:solidFill>
              </a:defRPr>
            </a:lvl4pPr>
            <a:lvl5pPr>
              <a:defRPr sz="3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F99F03-267D-1340-A0B4-4E0432F3F134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/>
              <a:t>Genesys confidential and proprietary information. Unauthorized disclosure is prohibited.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66748A37-12A6-9F41-BB47-53E436A64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258" y="161925"/>
            <a:ext cx="2119312" cy="463752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2E95D31-5C58-4141-BC7D-AA487D1668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94611" y="1805503"/>
            <a:ext cx="2472789" cy="252770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CO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A265D32-3A9A-A24C-AF24-23CD7B73647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94611" y="1176489"/>
            <a:ext cx="2472789" cy="528572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881E281-91A7-6641-998E-9E644FC9C44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64275" y="1815638"/>
            <a:ext cx="2472789" cy="252770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CO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4EF21F4A-71A6-0B4C-9E29-FBE971AACC9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64275" y="1186624"/>
            <a:ext cx="2472789" cy="528572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13102021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82">
          <p15:clr>
            <a:srgbClr val="FBAE40"/>
          </p15:clr>
        </p15:guide>
        <p15:guide id="2" pos="2064">
          <p15:clr>
            <a:srgbClr val="FBAE40"/>
          </p15:clr>
        </p15:guide>
        <p15:guide id="3" pos="3696">
          <p15:clr>
            <a:srgbClr val="FBAE40"/>
          </p15:clr>
        </p15:guide>
        <p15:guide id="6" pos="3878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Blue / Grey / Left bar 1 column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584271A2-C7CA-3047-845D-BD6E11F37F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Google Shape;91;p17">
            <a:extLst>
              <a:ext uri="{FF2B5EF4-FFF2-40B4-BE49-F238E27FC236}">
                <a16:creationId xmlns:a16="http://schemas.microsoft.com/office/drawing/2014/main" id="{B160BCA0-CEB5-7146-A8BF-69C19B62DE84}"/>
              </a:ext>
            </a:extLst>
          </p:cNvPr>
          <p:cNvSpPr/>
          <p:nvPr userDrawn="1"/>
        </p:nvSpPr>
        <p:spPr>
          <a:xfrm flipV="1">
            <a:off x="0" y="0"/>
            <a:ext cx="2987675" cy="5143500"/>
          </a:xfrm>
          <a:prstGeom prst="rect">
            <a:avLst/>
          </a:prstGeom>
          <a:solidFill>
            <a:srgbClr val="273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ED92BF-1556-0E4E-94F2-AF4347FE745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95288" y="3863856"/>
            <a:ext cx="2327275" cy="831969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>
              <a:defRPr sz="500">
                <a:solidFill>
                  <a:schemeClr val="bg1"/>
                </a:solidFill>
              </a:defRPr>
            </a:lvl2pPr>
            <a:lvl3pPr>
              <a:defRPr sz="300">
                <a:solidFill>
                  <a:schemeClr val="bg1"/>
                </a:solidFill>
              </a:defRPr>
            </a:lvl3pPr>
            <a:lvl4pPr>
              <a:defRPr sz="300">
                <a:solidFill>
                  <a:schemeClr val="bg1"/>
                </a:solidFill>
              </a:defRPr>
            </a:lvl4pPr>
            <a:lvl5pPr>
              <a:defRPr sz="3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FAB88AB3-F92F-8E4C-9FAF-5F2A5F12D8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13573" y="4794885"/>
            <a:ext cx="925587" cy="18986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83FCCD7-6C1C-5548-82D9-6CF881AFDBBC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/>
              <a:t>Genesys confidential and proprietary information. Unauthorized disclosure is prohibited.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C2ACB75-C5BF-BB44-ADC4-DB1544D9A2A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276600" y="1752135"/>
            <a:ext cx="5472113" cy="252770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CO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FB843D14-B7FE-EA44-978E-A4F86E8271C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76600" y="1323373"/>
            <a:ext cx="5472113" cy="308683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B65B1535-B303-CF41-84A6-C6B27E602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258" y="161925"/>
            <a:ext cx="2119312" cy="463752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32640323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82" userDrawn="1">
          <p15:clr>
            <a:srgbClr val="FBAE40"/>
          </p15:clr>
        </p15:guide>
        <p15:guide id="2" pos="2064" userDrawn="1">
          <p15:clr>
            <a:srgbClr val="FBAE40"/>
          </p15:clr>
        </p15:guide>
        <p15:guide id="3" pos="3696" userDrawn="1">
          <p15:clr>
            <a:srgbClr val="FBAE40"/>
          </p15:clr>
        </p15:guide>
        <p15:guide id="6" pos="387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Blue whitout brush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B0622A2-5B86-084B-A7E9-986B0F55ED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5043" y="4476369"/>
            <a:ext cx="1091927" cy="219456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E768B392-E95B-C64C-8333-081A899DD9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5288" y="3507284"/>
            <a:ext cx="3772266" cy="184666"/>
          </a:xfrm>
        </p:spPr>
        <p:txBody>
          <a:bodyPr wrap="square" lIns="0" tIns="0" rIns="0" bIns="0" anchor="b" anchorCtr="0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Speaker Name</a:t>
            </a:r>
            <a:r>
              <a:rPr lang="en-US" baseline="0"/>
              <a:t>, Title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FF39995B-BDA6-C143-8C3D-97117281FF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5288" y="3730924"/>
            <a:ext cx="3772266" cy="184666"/>
          </a:xfr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B3E18DD-E0BA-B94F-8B2F-271A93074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5289" y="2044729"/>
            <a:ext cx="3772266" cy="246221"/>
          </a:xfrm>
        </p:spPr>
        <p:txBody>
          <a:bodyPr wrap="square" anchor="t" anchorCtr="0"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EE626B7F-08E2-C84F-AA2F-6A60EBC43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1145321"/>
            <a:ext cx="3772266" cy="830997"/>
          </a:xfrm>
        </p:spPr>
        <p:txBody>
          <a:bodyPr wrap="square" lIns="0" tIns="0" bIns="0" anchor="b" anchorCtr="0">
            <a:noAutofit/>
          </a:bodyPr>
          <a:lstStyle>
            <a:lvl1pPr>
              <a:defRPr sz="3000" b="0" i="0">
                <a:solidFill>
                  <a:schemeClr val="bg1"/>
                </a:solidFill>
                <a:latin typeface="Springwood Brush" pitchFamily="2" charset="77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2EF2CF-F030-E441-9A3D-F022ED57574C}"/>
              </a:ext>
            </a:extLst>
          </p:cNvPr>
          <p:cNvSpPr/>
          <p:nvPr userDrawn="1"/>
        </p:nvSpPr>
        <p:spPr>
          <a:xfrm>
            <a:off x="303780" y="4873581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21414300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slide - Blue / Grey / Left bar 1 column - no brush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91;p17">
            <a:extLst>
              <a:ext uri="{FF2B5EF4-FFF2-40B4-BE49-F238E27FC236}">
                <a16:creationId xmlns:a16="http://schemas.microsoft.com/office/drawing/2014/main" id="{B160BCA0-CEB5-7146-A8BF-69C19B62DE84}"/>
              </a:ext>
            </a:extLst>
          </p:cNvPr>
          <p:cNvSpPr/>
          <p:nvPr userDrawn="1"/>
        </p:nvSpPr>
        <p:spPr>
          <a:xfrm flipV="1">
            <a:off x="0" y="0"/>
            <a:ext cx="2987675" cy="5143500"/>
          </a:xfrm>
          <a:prstGeom prst="rect">
            <a:avLst/>
          </a:prstGeom>
          <a:solidFill>
            <a:srgbClr val="273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ED92BF-1556-0E4E-94F2-AF4347FE745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95288" y="3863856"/>
            <a:ext cx="2327275" cy="831969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>
              <a:defRPr sz="500">
                <a:solidFill>
                  <a:schemeClr val="bg1"/>
                </a:solidFill>
              </a:defRPr>
            </a:lvl2pPr>
            <a:lvl3pPr>
              <a:defRPr sz="300">
                <a:solidFill>
                  <a:schemeClr val="bg1"/>
                </a:solidFill>
              </a:defRPr>
            </a:lvl3pPr>
            <a:lvl4pPr>
              <a:defRPr sz="300">
                <a:solidFill>
                  <a:schemeClr val="bg1"/>
                </a:solidFill>
              </a:defRPr>
            </a:lvl4pPr>
            <a:lvl5pPr>
              <a:defRPr sz="3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FAB88AB3-F92F-8E4C-9FAF-5F2A5F12D8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813573" y="4794885"/>
            <a:ext cx="925587" cy="18986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83FCCD7-6C1C-5548-82D9-6CF881AFDBBC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/>
              <a:t>Genesys confidential and proprietary information. Unauthorized disclosure is prohibited.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C2ACB75-C5BF-BB44-ADC4-DB1544D9A2A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276600" y="1752135"/>
            <a:ext cx="5472113" cy="252770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CO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FB843D14-B7FE-EA44-978E-A4F86E8271C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76600" y="1323373"/>
            <a:ext cx="5472113" cy="308683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60EBA2D9-DE71-4246-85E4-A4CDC4DD7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258" y="161925"/>
            <a:ext cx="2119312" cy="463752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9660765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82">
          <p15:clr>
            <a:srgbClr val="FBAE40"/>
          </p15:clr>
        </p15:guide>
        <p15:guide id="2" pos="2064">
          <p15:clr>
            <a:srgbClr val="FBAE40"/>
          </p15:clr>
        </p15:guide>
        <p15:guide id="3" pos="3696">
          <p15:clr>
            <a:srgbClr val="FBAE40"/>
          </p15:clr>
        </p15:guide>
        <p15:guide id="6" pos="3878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White /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1;p17">
            <a:extLst>
              <a:ext uri="{FF2B5EF4-FFF2-40B4-BE49-F238E27FC236}">
                <a16:creationId xmlns:a16="http://schemas.microsoft.com/office/drawing/2014/main" id="{C2A88BCD-711A-FC42-9B1A-07F98506F4FB}"/>
              </a:ext>
            </a:extLst>
          </p:cNvPr>
          <p:cNvSpPr/>
          <p:nvPr userDrawn="1"/>
        </p:nvSpPr>
        <p:spPr>
          <a:xfrm flipV="1">
            <a:off x="-1" y="-1"/>
            <a:ext cx="9144000" cy="627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A8D34C7-7A06-0645-AD75-9A3219F7FE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9425B43-72BD-3B45-8267-6559B1B8D5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9A096DB-6979-714C-B961-320AE561DCD3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C38440F0-04CA-344E-9B9A-A8088B943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32117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9F919643-1DE6-0846-A096-BFBE787DAB1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95287" y="1968581"/>
            <a:ext cx="6112100" cy="217720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9734988-744D-2344-9A0C-EC300DC269F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5288" y="1379290"/>
            <a:ext cx="6112098" cy="50192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4939082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7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slide - White / blue - no brush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1;p17">
            <a:extLst>
              <a:ext uri="{FF2B5EF4-FFF2-40B4-BE49-F238E27FC236}">
                <a16:creationId xmlns:a16="http://schemas.microsoft.com/office/drawing/2014/main" id="{2CBC2D82-FAC7-8548-BE18-74AA0C09A79A}"/>
              </a:ext>
            </a:extLst>
          </p:cNvPr>
          <p:cNvSpPr/>
          <p:nvPr userDrawn="1"/>
        </p:nvSpPr>
        <p:spPr>
          <a:xfrm flipV="1">
            <a:off x="-1" y="-1"/>
            <a:ext cx="9144000" cy="627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9425B43-72BD-3B45-8267-6559B1B8D5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9A096DB-6979-714C-B961-320AE561DCD3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C38440F0-04CA-344E-9B9A-A8088B943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32117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9F919643-1DE6-0846-A096-BFBE787DAB1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95287" y="1968581"/>
            <a:ext cx="6112100" cy="217720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9734988-744D-2344-9A0C-EC300DC269F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5288" y="1379290"/>
            <a:ext cx="6112098" cy="50192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6523709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7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White / Blue / 2 column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91;p17">
            <a:extLst>
              <a:ext uri="{FF2B5EF4-FFF2-40B4-BE49-F238E27FC236}">
                <a16:creationId xmlns:a16="http://schemas.microsoft.com/office/drawing/2014/main" id="{4BA51603-0D7A-8D4B-8073-2FFFF97C4257}"/>
              </a:ext>
            </a:extLst>
          </p:cNvPr>
          <p:cNvSpPr/>
          <p:nvPr userDrawn="1"/>
        </p:nvSpPr>
        <p:spPr>
          <a:xfrm flipV="1">
            <a:off x="-1" y="-1"/>
            <a:ext cx="9144000" cy="627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0FDBBE4-8D34-5847-8C40-BD606739A4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495B0C5A-3D53-524C-A4DC-B79D7C28221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C08E54-DC65-8D46-A58F-A2E59C8F4DB8}"/>
              </a:ext>
            </a:extLst>
          </p:cNvPr>
          <p:cNvSpPr txBox="1"/>
          <p:nvPr userDrawn="1"/>
        </p:nvSpPr>
        <p:spPr>
          <a:xfrm>
            <a:off x="9683931" y="818606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rmAutofit fontScale="25000" lnSpcReduction="20000"/>
          </a:bodyPr>
          <a:lstStyle/>
          <a:p>
            <a:pPr algn="l"/>
            <a:endParaRPr lang="en-CO" sz="12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EF379B-9BD8-B54C-913C-9EEBD3072107}"/>
              </a:ext>
            </a:extLst>
          </p:cNvPr>
          <p:cNvSpPr txBox="1"/>
          <p:nvPr userDrawn="1"/>
        </p:nvSpPr>
        <p:spPr>
          <a:xfrm>
            <a:off x="9849394" y="80118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rmAutofit fontScale="25000" lnSpcReduction="20000"/>
          </a:bodyPr>
          <a:lstStyle/>
          <a:p>
            <a:pPr algn="l"/>
            <a:endParaRPr lang="en-CO" sz="12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8A033B-0119-A64C-AD9D-1190AEA2352D}"/>
              </a:ext>
            </a:extLst>
          </p:cNvPr>
          <p:cNvSpPr txBox="1"/>
          <p:nvPr userDrawn="1"/>
        </p:nvSpPr>
        <p:spPr>
          <a:xfrm>
            <a:off x="-670560" y="13933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rmAutofit fontScale="25000" lnSpcReduction="20000"/>
          </a:bodyPr>
          <a:lstStyle/>
          <a:p>
            <a:pPr algn="l"/>
            <a:endParaRPr lang="en-CO" sz="12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CB8473-52E5-D945-9B66-6F7FCFD943F3}"/>
              </a:ext>
            </a:extLst>
          </p:cNvPr>
          <p:cNvSpPr txBox="1"/>
          <p:nvPr userDrawn="1"/>
        </p:nvSpPr>
        <p:spPr>
          <a:xfrm>
            <a:off x="9283337" y="80989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rmAutofit fontScale="25000" lnSpcReduction="20000"/>
          </a:bodyPr>
          <a:lstStyle/>
          <a:p>
            <a:pPr algn="l"/>
            <a:endParaRPr lang="en-CO" sz="12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B35512-715D-E34F-8293-7CDE6D82098F}"/>
              </a:ext>
            </a:extLst>
          </p:cNvPr>
          <p:cNvSpPr txBox="1"/>
          <p:nvPr userDrawn="1"/>
        </p:nvSpPr>
        <p:spPr>
          <a:xfrm>
            <a:off x="-1053737" y="83602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rmAutofit fontScale="25000" lnSpcReduction="20000"/>
          </a:bodyPr>
          <a:lstStyle/>
          <a:p>
            <a:pPr algn="l"/>
            <a:endParaRPr lang="en-CO" sz="12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1162BA-EEED-404E-A7FA-D8CEE3E69673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303742A3-A325-CA4D-B8D6-EA4ED393D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32117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9F8ABC87-99DA-1044-8A13-53102AE2265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95287" y="1968581"/>
            <a:ext cx="4032251" cy="217720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9711E84C-2ECE-164B-A19E-2795511A3CD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716016" y="1968581"/>
            <a:ext cx="4032251" cy="217720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9EFFC3B1-7CCC-424E-B534-1FEBC52713F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716463" y="1374436"/>
            <a:ext cx="4032251" cy="50192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25A16651-1312-1949-9596-1317D91B8AC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5288" y="1379290"/>
            <a:ext cx="4032250" cy="50192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161390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89" userDrawn="1">
          <p15:clr>
            <a:srgbClr val="FBAE40"/>
          </p15:clr>
        </p15:guide>
        <p15:guide id="2" pos="2971" userDrawn="1">
          <p15:clr>
            <a:srgbClr val="FBAE40"/>
          </p15:clr>
        </p15:guide>
        <p15:guide id="3" orient="horz" pos="577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White / Blue / 3 column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91;p17">
            <a:extLst>
              <a:ext uri="{FF2B5EF4-FFF2-40B4-BE49-F238E27FC236}">
                <a16:creationId xmlns:a16="http://schemas.microsoft.com/office/drawing/2014/main" id="{ACE7A7FE-124E-6244-B490-015C0EF0BA9A}"/>
              </a:ext>
            </a:extLst>
          </p:cNvPr>
          <p:cNvSpPr/>
          <p:nvPr userDrawn="1"/>
        </p:nvSpPr>
        <p:spPr>
          <a:xfrm flipV="1">
            <a:off x="-1" y="-1"/>
            <a:ext cx="9144000" cy="627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6D5B931-BD19-3944-92CD-498FD13558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0D7E2C1-F70C-D14F-A96F-9ABA246A866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8875002-EA5C-AC4F-87E1-222D55FCF38E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E350A0AF-EB96-EE40-8ADC-ED4B6E7F9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32117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C8780DAE-F768-6F4F-BA4F-57D12B0E751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03239" y="1974405"/>
            <a:ext cx="2592388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1BC63BE-F2F1-C742-BA97-DEA86BB3986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5288" y="1584183"/>
            <a:ext cx="2600340" cy="297034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</a:t>
            </a:r>
            <a:endParaRPr lang="en-CO"/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BA806D28-2E32-454F-89A8-C2EC33637EDC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275012" y="1974405"/>
            <a:ext cx="2592388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BFCC0AFA-0A9F-194F-B172-56C95DD00DF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276600" y="1584183"/>
            <a:ext cx="2590800" cy="297034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</a:t>
            </a:r>
            <a:endParaRPr lang="en-CO"/>
          </a:p>
        </p:txBody>
      </p:sp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650AC6F6-37E9-2243-8A3D-2DF770861055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156325" y="1974405"/>
            <a:ext cx="2584437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220F28F6-F154-5C44-937E-4F00AB1950C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60253" y="1584183"/>
            <a:ext cx="2588459" cy="297034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24919991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82" userDrawn="1">
          <p15:clr>
            <a:srgbClr val="FBAE40"/>
          </p15:clr>
        </p15:guide>
        <p15:guide id="2" pos="2064" userDrawn="1">
          <p15:clr>
            <a:srgbClr val="FBAE40"/>
          </p15:clr>
        </p15:guide>
        <p15:guide id="3" pos="3696" userDrawn="1">
          <p15:clr>
            <a:srgbClr val="FBAE40"/>
          </p15:clr>
        </p15:guide>
        <p15:guide id="6" pos="3878" userDrawn="1">
          <p15:clr>
            <a:srgbClr val="FBAE40"/>
          </p15:clr>
        </p15:guide>
        <p15:guide id="7" orient="horz" pos="554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White / Blue / 4 column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91;p17">
            <a:extLst>
              <a:ext uri="{FF2B5EF4-FFF2-40B4-BE49-F238E27FC236}">
                <a16:creationId xmlns:a16="http://schemas.microsoft.com/office/drawing/2014/main" id="{638F62CC-4B0F-5945-A6AD-BA80AC01AE8D}"/>
              </a:ext>
            </a:extLst>
          </p:cNvPr>
          <p:cNvSpPr/>
          <p:nvPr userDrawn="1"/>
        </p:nvSpPr>
        <p:spPr>
          <a:xfrm flipV="1">
            <a:off x="-1" y="-1"/>
            <a:ext cx="9144000" cy="627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51BF199-19E9-E240-9E8C-64379E54B8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CB62E922-A272-1D45-B0B3-DA88D06E630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8A00CD3-A810-CF41-8A38-D920CD9EE591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BB5AB063-F2E7-5649-A7D2-2DDCDA917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32117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B0CBCC9C-D7B1-4743-9AFD-11BDBEF6EEC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03239" y="1974405"/>
            <a:ext cx="1900224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C6998151-4965-1E48-89A6-4223E264A19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5288" y="1578359"/>
            <a:ext cx="1906053" cy="30285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</a:t>
            </a:r>
            <a:endParaRPr lang="en-CO"/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B2DD2FEE-7993-9346-BB50-03BE7261440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2563826" y="1974405"/>
            <a:ext cx="1863712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10091261-CDFB-2546-B4D1-69D9C12DA54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555875" y="1578359"/>
            <a:ext cx="1869429" cy="30285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</a:t>
            </a:r>
            <a:endParaRPr lang="en-CO"/>
          </a:p>
        </p:txBody>
      </p:sp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A20B6C32-ED1D-1842-B496-43974ACC65DA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726647" y="1974405"/>
            <a:ext cx="1863712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61FDC911-BC6A-A542-9A49-32AAE38C977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718696" y="1578359"/>
            <a:ext cx="1869429" cy="30285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</a:t>
            </a:r>
            <a:endParaRPr lang="en-CO"/>
          </a:p>
        </p:txBody>
      </p:sp>
      <p:sp>
        <p:nvSpPr>
          <p:cNvPr id="27" name="Content Placeholder 6">
            <a:extLst>
              <a:ext uri="{FF2B5EF4-FFF2-40B4-BE49-F238E27FC236}">
                <a16:creationId xmlns:a16="http://schemas.microsoft.com/office/drawing/2014/main" id="{59BB9146-2A8A-A047-B6A4-466C4E699185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848490" y="1974405"/>
            <a:ext cx="1900224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53EB7DBB-D7AB-894F-9A00-42C804B77EA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40539" y="1578359"/>
            <a:ext cx="1906053" cy="30285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38110532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51" userDrawn="1">
          <p15:clr>
            <a:srgbClr val="FBAE40"/>
          </p15:clr>
        </p15:guide>
        <p15:guide id="2" pos="1610" userDrawn="1">
          <p15:clr>
            <a:srgbClr val="FBAE40"/>
          </p15:clr>
        </p15:guide>
        <p15:guide id="3" pos="4150" userDrawn="1">
          <p15:clr>
            <a:srgbClr val="FBAE40"/>
          </p15:clr>
        </p15:guide>
        <p15:guide id="4" pos="2789" userDrawn="1">
          <p15:clr>
            <a:srgbClr val="FBAE40"/>
          </p15:clr>
        </p15:guide>
        <p15:guide id="5" pos="4309" userDrawn="1">
          <p15:clr>
            <a:srgbClr val="FBAE40"/>
          </p15:clr>
        </p15:guide>
        <p15:guide id="6" pos="2971" userDrawn="1">
          <p15:clr>
            <a:srgbClr val="FBAE40"/>
          </p15:clr>
        </p15:guide>
        <p15:guide id="7" orient="horz" pos="577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Blue / White / Left bar 1 colum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FE113104-3403-B645-93B1-36194ECCB6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Google Shape;91;p17">
            <a:extLst>
              <a:ext uri="{FF2B5EF4-FFF2-40B4-BE49-F238E27FC236}">
                <a16:creationId xmlns:a16="http://schemas.microsoft.com/office/drawing/2014/main" id="{B160BCA0-CEB5-7146-A8BF-69C19B62DE84}"/>
              </a:ext>
            </a:extLst>
          </p:cNvPr>
          <p:cNvSpPr/>
          <p:nvPr userDrawn="1"/>
        </p:nvSpPr>
        <p:spPr>
          <a:xfrm flipV="1">
            <a:off x="0" y="0"/>
            <a:ext cx="2987675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ED92BF-1556-0E4E-94F2-AF4347FE745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95288" y="3863856"/>
            <a:ext cx="2327275" cy="831969"/>
          </a:xfrm>
        </p:spPr>
        <p:txBody>
          <a:bodyPr>
            <a:noAutofit/>
          </a:bodyPr>
          <a:lstStyle>
            <a:lvl1pPr marL="0" indent="0">
              <a:buNone/>
              <a:defRPr sz="8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5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>
              <a:defRPr sz="2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>
              <a:defRPr sz="2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>
              <a:defRPr sz="2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2F1A02C-806F-B040-8414-A77F08274CE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16" name="Title 3">
            <a:extLst>
              <a:ext uri="{FF2B5EF4-FFF2-40B4-BE49-F238E27FC236}">
                <a16:creationId xmlns:a16="http://schemas.microsoft.com/office/drawing/2014/main" id="{36EB3F1D-B11F-EB44-9FE1-EB2391632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258" y="163985"/>
            <a:ext cx="2119312" cy="463078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7722BB-BE69-C64E-B745-A73D73A0A171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5A31CDC-A32F-5E4B-B309-675304C4306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276600" y="1752135"/>
            <a:ext cx="5472113" cy="252770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CO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4106B577-EE24-7F40-ACC3-5FD735B13CF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76600" y="1323373"/>
            <a:ext cx="5472113" cy="308683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34849762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82" userDrawn="1">
          <p15:clr>
            <a:srgbClr val="FBAE40"/>
          </p15:clr>
        </p15:guide>
        <p15:guide id="2" pos="2064" userDrawn="1">
          <p15:clr>
            <a:srgbClr val="FBAE40"/>
          </p15:clr>
        </p15:guide>
        <p15:guide id="3" pos="3696" userDrawn="1">
          <p15:clr>
            <a:srgbClr val="FBAE40"/>
          </p15:clr>
        </p15:guide>
        <p15:guide id="6" pos="3878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Blue / White / Left bar 2 colum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C0D0BABB-F142-9341-9A25-4361851E06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Google Shape;91;p17">
            <a:extLst>
              <a:ext uri="{FF2B5EF4-FFF2-40B4-BE49-F238E27FC236}">
                <a16:creationId xmlns:a16="http://schemas.microsoft.com/office/drawing/2014/main" id="{D9FC3D02-7B83-3243-8943-0507A8C95D2E}"/>
              </a:ext>
            </a:extLst>
          </p:cNvPr>
          <p:cNvSpPr/>
          <p:nvPr userDrawn="1"/>
        </p:nvSpPr>
        <p:spPr>
          <a:xfrm flipV="1">
            <a:off x="0" y="0"/>
            <a:ext cx="2987675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2BA808E-E49E-574B-87ED-561C7616C36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95288" y="3863856"/>
            <a:ext cx="2327275" cy="831969"/>
          </a:xfrm>
        </p:spPr>
        <p:txBody>
          <a:bodyPr>
            <a:noAutofit/>
          </a:bodyPr>
          <a:lstStyle>
            <a:lvl1pPr marL="0" indent="0">
              <a:buNone/>
              <a:defRPr sz="8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5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>
              <a:defRPr sz="2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>
              <a:defRPr sz="2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51CD6AB0-C25F-7743-A583-F17FFCD1925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EC710CC-883C-C040-982A-40EDFF8DF8A1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FEB0E0FB-4905-7447-AC4C-03B14A78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258" y="163985"/>
            <a:ext cx="2119312" cy="463078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40B4C8ED-13ED-BA47-A58A-C21542D5719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94611" y="1805503"/>
            <a:ext cx="2472789" cy="252770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CO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BBA8F354-E972-4844-B52E-37A6F983428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94611" y="1176489"/>
            <a:ext cx="2472789" cy="528572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5BE85C1-D8E6-674C-BEFD-CFB626063D5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64275" y="1815638"/>
            <a:ext cx="2472789" cy="252770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CO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07B0A7C4-99A1-4442-8848-EFD3E0C90D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64275" y="1186624"/>
            <a:ext cx="2472789" cy="528572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30182939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82" userDrawn="1">
          <p15:clr>
            <a:srgbClr val="FBAE40"/>
          </p15:clr>
        </p15:guide>
        <p15:guide id="2" pos="2132" userDrawn="1">
          <p15:clr>
            <a:srgbClr val="FBAE40"/>
          </p15:clr>
        </p15:guide>
        <p15:guide id="3" pos="3696" userDrawn="1">
          <p15:clr>
            <a:srgbClr val="FBAE40"/>
          </p15:clr>
        </p15:guide>
        <p15:guide id="6" pos="3946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Light grey  + phot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91;p17">
            <a:extLst>
              <a:ext uri="{FF2B5EF4-FFF2-40B4-BE49-F238E27FC236}">
                <a16:creationId xmlns:a16="http://schemas.microsoft.com/office/drawing/2014/main" id="{E767908C-6AE4-184C-9D42-06C3E9EEC6C9}"/>
              </a:ext>
            </a:extLst>
          </p:cNvPr>
          <p:cNvSpPr/>
          <p:nvPr userDrawn="1"/>
        </p:nvSpPr>
        <p:spPr>
          <a:xfrm flipV="1">
            <a:off x="-1" y="-1"/>
            <a:ext cx="9144000" cy="627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10FB54D-17E5-0049-98AA-8B8251DD18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813573" y="4794885"/>
            <a:ext cx="925587" cy="189864"/>
          </a:xfrm>
          <a:prstGeom prst="rect">
            <a:avLst/>
          </a:prstGeom>
        </p:spPr>
      </p:pic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6CA85FB-A279-FA45-93C1-FE3DFC9011F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533504" y="1473323"/>
            <a:ext cx="4675460" cy="2399248"/>
          </a:xfrm>
        </p:spPr>
        <p:txBody>
          <a:bodyPr anchor="t">
            <a:noAutofit/>
          </a:bodyPr>
          <a:lstStyle>
            <a:lvl1pPr marL="0" indent="0">
              <a:buNone/>
              <a:defRPr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174625" indent="0">
              <a:buNone/>
              <a:defRPr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342900" indent="0">
              <a:buNone/>
              <a:defRPr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F74029-FFF9-4447-A4A6-4D21F85C0A40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/>
              <a:t>Genesys confidential and proprietary information. Unauthorized disclosure is prohibited.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3CC765E6-842C-EB46-90F2-B6091B7AE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3503" y="208286"/>
            <a:ext cx="4675460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917926DE-3796-104A-AE58-90CE5794DFF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-1" y="0"/>
            <a:ext cx="2987675" cy="51435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24707380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Blue  + phot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1;p17">
            <a:extLst>
              <a:ext uri="{FF2B5EF4-FFF2-40B4-BE49-F238E27FC236}">
                <a16:creationId xmlns:a16="http://schemas.microsoft.com/office/drawing/2014/main" id="{DBB701E0-65E8-D646-A522-5D86A9782A89}"/>
              </a:ext>
            </a:extLst>
          </p:cNvPr>
          <p:cNvSpPr/>
          <p:nvPr userDrawn="1"/>
        </p:nvSpPr>
        <p:spPr>
          <a:xfrm flipV="1">
            <a:off x="-1" y="-1"/>
            <a:ext cx="9144000" cy="627063"/>
          </a:xfrm>
          <a:prstGeom prst="rect">
            <a:avLst/>
          </a:prstGeom>
          <a:solidFill>
            <a:srgbClr val="273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9425B43-72BD-3B45-8267-6559B1B8D5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52AEF4F-D134-4248-AF4B-C8660460AFC7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BA3F9F4F-3853-1445-8FFC-3235BBA2B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3503" y="208286"/>
            <a:ext cx="4675460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1539C9A-36E5-5740-8DB7-71D7C58BE2B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-1" y="0"/>
            <a:ext cx="2987675" cy="51435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CO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9E1E2F35-D611-B748-9FC1-9A5546E7977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533504" y="1473323"/>
            <a:ext cx="4675460" cy="2399248"/>
          </a:xfrm>
        </p:spPr>
        <p:txBody>
          <a:bodyPr anchor="t">
            <a:noAutofit/>
          </a:bodyPr>
          <a:lstStyle>
            <a:lvl1pPr marL="0" indent="0">
              <a:buNone/>
              <a:defRPr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174625" indent="0">
              <a:buNone/>
              <a:defRPr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342900" indent="0">
              <a:buNone/>
              <a:defRPr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79156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grey 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C5983329-A095-4A47-BA31-CE834DC1A3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1B0622A2-5B86-084B-A7E9-986B0F55ED5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16083" y="4476369"/>
            <a:ext cx="1069848" cy="219456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E768B392-E95B-C64C-8333-081A899DD9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4334" y="3487279"/>
            <a:ext cx="3772266" cy="204671"/>
          </a:xfrm>
        </p:spPr>
        <p:txBody>
          <a:bodyPr wrap="square" lIns="0" tIns="0" rIns="0" bIns="0" anchor="b" anchorCtr="0">
            <a:noAutofit/>
          </a:bodyPr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Speaker Name</a:t>
            </a:r>
            <a:r>
              <a:rPr lang="en-US" baseline="0"/>
              <a:t>, Title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FF39995B-BDA6-C143-8C3D-97117281FF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4334" y="3730924"/>
            <a:ext cx="3772266" cy="204671"/>
          </a:xfr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B3E18DD-E0BA-B94F-8B2F-271A93074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4335" y="2044729"/>
            <a:ext cx="3772266" cy="272895"/>
          </a:xfrm>
        </p:spPr>
        <p:txBody>
          <a:bodyPr wrap="square" anchor="t" anchorCtr="0">
            <a:no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5F9F22-5A25-C547-862E-C15829157B9C}"/>
              </a:ext>
            </a:extLst>
          </p:cNvPr>
          <p:cNvSpPr/>
          <p:nvPr userDrawn="1"/>
        </p:nvSpPr>
        <p:spPr>
          <a:xfrm>
            <a:off x="303780" y="4873581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500"/>
              <a:t>Genesys confidential and proprietary information. Unauthorized disclosure is prohibited.</a:t>
            </a:r>
          </a:p>
        </p:txBody>
      </p:sp>
      <p:sp>
        <p:nvSpPr>
          <p:cNvPr id="15" name="Title 13">
            <a:extLst>
              <a:ext uri="{FF2B5EF4-FFF2-40B4-BE49-F238E27FC236}">
                <a16:creationId xmlns:a16="http://schemas.microsoft.com/office/drawing/2014/main" id="{1A1203DB-3C02-7A40-925F-17FED503E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1145321"/>
            <a:ext cx="3772266" cy="830997"/>
          </a:xfrm>
        </p:spPr>
        <p:txBody>
          <a:bodyPr wrap="square" lIns="0" tIns="0" bIns="0" anchor="b" anchorCtr="0">
            <a:noAutofit/>
          </a:bodyPr>
          <a:lstStyle>
            <a:lvl1pPr>
              <a:defRPr sz="3000" b="0" i="0">
                <a:solidFill>
                  <a:schemeClr val="accent2"/>
                </a:solidFill>
                <a:latin typeface="Springwood Brush" pitchFamily="2" charset="77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23500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lide - Blue">
    <p:bg>
      <p:bgPr>
        <a:solidFill>
          <a:srgbClr val="2339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91;p17">
            <a:extLst>
              <a:ext uri="{FF2B5EF4-FFF2-40B4-BE49-F238E27FC236}">
                <a16:creationId xmlns:a16="http://schemas.microsoft.com/office/drawing/2014/main" id="{D9FC3D02-7B83-3243-8943-0507A8C95D2E}"/>
              </a:ext>
            </a:extLst>
          </p:cNvPr>
          <p:cNvSpPr/>
          <p:nvPr userDrawn="1"/>
        </p:nvSpPr>
        <p:spPr>
          <a:xfrm flipV="1">
            <a:off x="0" y="0"/>
            <a:ext cx="2987675" cy="5143500"/>
          </a:xfrm>
          <a:prstGeom prst="rect">
            <a:avLst/>
          </a:prstGeom>
          <a:solidFill>
            <a:srgbClr val="273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3609EE37-ACF7-6041-AE5A-097E33650C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4170" y="2905878"/>
            <a:ext cx="1837084" cy="204671"/>
          </a:xfrm>
        </p:spPr>
        <p:txBody>
          <a:bodyPr wrap="square" lIns="91440" tIns="0" rIns="91440" bIns="0" anchor="b" anchorCtr="0"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Citation Name</a:t>
            </a:r>
            <a:r>
              <a:rPr lang="en-US" baseline="0"/>
              <a:t>, Title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03BC257A-10F1-9444-8EA7-D953F1B4E3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4170" y="3149522"/>
            <a:ext cx="1837084" cy="204671"/>
          </a:xfrm>
        </p:spPr>
        <p:txBody>
          <a:bodyPr wrap="square" lIns="91440" tIns="0" rIns="91440" bIns="0">
            <a:no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Company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E9B1F28A-37DA-7D40-A21A-F575B394832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84552" y="808151"/>
            <a:ext cx="5364162" cy="352719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5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174625" indent="0">
              <a:buFontTx/>
              <a:buNone/>
              <a:defRPr>
                <a:solidFill>
                  <a:schemeClr val="bg1"/>
                </a:solidFill>
              </a:defRPr>
            </a:lvl2pPr>
            <a:lvl3pPr marL="342900" indent="0">
              <a:buFontTx/>
              <a:buNone/>
              <a:defRPr>
                <a:solidFill>
                  <a:schemeClr val="bg1"/>
                </a:solidFill>
              </a:defRPr>
            </a:lvl3pPr>
            <a:lvl4pPr marL="511175" indent="0">
              <a:buFontTx/>
              <a:buNone/>
              <a:defRPr>
                <a:solidFill>
                  <a:schemeClr val="bg1"/>
                </a:solidFill>
              </a:defRPr>
            </a:lvl4pPr>
            <a:lvl5pPr marL="693738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DC4033FD-32EB-C149-AA6E-FE21C9F0C5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8154" y="1468881"/>
            <a:ext cx="1269802" cy="1248153"/>
          </a:xfrm>
          <a:prstGeom prst="ellipse">
            <a:avLst/>
          </a:prstGeom>
          <a:noFill/>
          <a:ln w="31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2B0DFF-2099-C84A-B9F5-DC704ECCEA36}"/>
              </a:ext>
            </a:extLst>
          </p:cNvPr>
          <p:cNvSpPr txBox="1"/>
          <p:nvPr userDrawn="1"/>
        </p:nvSpPr>
        <p:spPr>
          <a:xfrm>
            <a:off x="9952264" y="325755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rmAutofit fontScale="25000" lnSpcReduction="20000"/>
          </a:bodyPr>
          <a:lstStyle/>
          <a:p>
            <a:pPr algn="l"/>
            <a:endParaRPr lang="en-CO" sz="1200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BFC55AC3-9901-8A48-B016-B951C08BF2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5C16592-2812-0A44-A6CE-810A19BD0DB3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07E4A59C-14CC-6245-9494-92A251BEBDE9}"/>
              </a:ext>
            </a:extLst>
          </p:cNvPr>
          <p:cNvSpPr/>
          <p:nvPr userDrawn="1"/>
        </p:nvSpPr>
        <p:spPr>
          <a:xfrm rot="16200000">
            <a:off x="2791752" y="2480932"/>
            <a:ext cx="210438" cy="181412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3821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82" userDrawn="1">
          <p15:clr>
            <a:srgbClr val="FBAE40"/>
          </p15:clr>
        </p15:guide>
        <p15:guide id="2" pos="2132" userDrawn="1">
          <p15:clr>
            <a:srgbClr val="FBAE40"/>
          </p15:clr>
        </p15:guide>
        <p15:guide id="3" pos="3696" userDrawn="1">
          <p15:clr>
            <a:srgbClr val="FBAE40"/>
          </p15:clr>
        </p15:guide>
        <p15:guide id="6" pos="3946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-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91;p17">
            <a:extLst>
              <a:ext uri="{FF2B5EF4-FFF2-40B4-BE49-F238E27FC236}">
                <a16:creationId xmlns:a16="http://schemas.microsoft.com/office/drawing/2014/main" id="{D9FC3D02-7B83-3243-8943-0507A8C95D2E}"/>
              </a:ext>
            </a:extLst>
          </p:cNvPr>
          <p:cNvSpPr/>
          <p:nvPr userDrawn="1"/>
        </p:nvSpPr>
        <p:spPr>
          <a:xfrm flipV="1">
            <a:off x="0" y="0"/>
            <a:ext cx="2987675" cy="5143500"/>
          </a:xfrm>
          <a:prstGeom prst="rect">
            <a:avLst/>
          </a:prstGeom>
          <a:solidFill>
            <a:srgbClr val="273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E9B1F28A-37DA-7D40-A21A-F575B394832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84550" y="808039"/>
            <a:ext cx="5354610" cy="352719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5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174625" indent="0">
              <a:buFontTx/>
              <a:buNone/>
              <a:defRPr>
                <a:solidFill>
                  <a:schemeClr val="bg1"/>
                </a:solidFill>
              </a:defRPr>
            </a:lvl2pPr>
            <a:lvl3pPr marL="342900" indent="0">
              <a:buFontTx/>
              <a:buNone/>
              <a:defRPr>
                <a:solidFill>
                  <a:schemeClr val="bg1"/>
                </a:solidFill>
              </a:defRPr>
            </a:lvl3pPr>
            <a:lvl4pPr marL="511175" indent="0">
              <a:buFontTx/>
              <a:buNone/>
              <a:defRPr>
                <a:solidFill>
                  <a:schemeClr val="bg1"/>
                </a:solidFill>
              </a:defRPr>
            </a:lvl4pPr>
            <a:lvl5pPr marL="693738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2B0DFF-2099-C84A-B9F5-DC704ECCEA36}"/>
              </a:ext>
            </a:extLst>
          </p:cNvPr>
          <p:cNvSpPr txBox="1"/>
          <p:nvPr userDrawn="1"/>
        </p:nvSpPr>
        <p:spPr>
          <a:xfrm>
            <a:off x="9952264" y="325755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rmAutofit fontScale="25000" lnSpcReduction="20000"/>
          </a:bodyPr>
          <a:lstStyle/>
          <a:p>
            <a:pPr algn="l"/>
            <a:endParaRPr lang="en-CO" sz="120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BCA611E-E057-AE41-A190-98A8AC355C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813573" y="4794885"/>
            <a:ext cx="925587" cy="189864"/>
          </a:xfrm>
          <a:prstGeom prst="rect">
            <a:avLst/>
          </a:prstGeom>
        </p:spPr>
      </p:pic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915F26A-364F-694D-BE19-8ADB755224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4170" y="2905878"/>
            <a:ext cx="1837084" cy="204671"/>
          </a:xfrm>
        </p:spPr>
        <p:txBody>
          <a:bodyPr wrap="square" lIns="91440" tIns="0" rIns="91440" bIns="0" anchor="b" anchorCtr="0"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Citation Name</a:t>
            </a:r>
            <a:r>
              <a:rPr lang="en-US" baseline="0"/>
              <a:t>, Title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E01B2623-B340-7540-A167-45D653C54A2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4170" y="3149522"/>
            <a:ext cx="1837084" cy="204671"/>
          </a:xfrm>
        </p:spPr>
        <p:txBody>
          <a:bodyPr wrap="square" lIns="91440" tIns="0" rIns="91440" bIns="0">
            <a:no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Company</a:t>
            </a:r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2C1DEB2E-DBF3-C142-AAF3-F9E353FCA4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8154" y="1468881"/>
            <a:ext cx="1269802" cy="1248153"/>
          </a:xfrm>
          <a:prstGeom prst="ellipse">
            <a:avLst/>
          </a:prstGeom>
          <a:noFill/>
          <a:ln w="31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CD74520-068E-9C4A-AA84-55E831939363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/>
              <a:t>Genesys confidential and proprietary information. Unauthorized disclosure is prohibited.</a:t>
            </a:r>
          </a:p>
        </p:txBody>
      </p:sp>
      <p:sp>
        <p:nvSpPr>
          <p:cNvPr id="2" name="Triangle 1">
            <a:extLst>
              <a:ext uri="{FF2B5EF4-FFF2-40B4-BE49-F238E27FC236}">
                <a16:creationId xmlns:a16="http://schemas.microsoft.com/office/drawing/2014/main" id="{AE3CD596-7EB0-8942-9FEB-F120E95C1342}"/>
              </a:ext>
            </a:extLst>
          </p:cNvPr>
          <p:cNvSpPr/>
          <p:nvPr userDrawn="1"/>
        </p:nvSpPr>
        <p:spPr>
          <a:xfrm rot="16200000">
            <a:off x="2791752" y="2480932"/>
            <a:ext cx="210438" cy="18141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508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82" userDrawn="1">
          <p15:clr>
            <a:srgbClr val="FBAE40"/>
          </p15:clr>
        </p15:guide>
        <p15:guide id="2" pos="2132" userDrawn="1">
          <p15:clr>
            <a:srgbClr val="FBAE40"/>
          </p15:clr>
        </p15:guide>
        <p15:guide id="3" pos="3696" userDrawn="1">
          <p15:clr>
            <a:srgbClr val="FBAE40"/>
          </p15:clr>
        </p15:guide>
        <p15:guide id="6" pos="3946" userDrawn="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- Oran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91;p17">
            <a:extLst>
              <a:ext uri="{FF2B5EF4-FFF2-40B4-BE49-F238E27FC236}">
                <a16:creationId xmlns:a16="http://schemas.microsoft.com/office/drawing/2014/main" id="{D9FC3D02-7B83-3243-8943-0507A8C95D2E}"/>
              </a:ext>
            </a:extLst>
          </p:cNvPr>
          <p:cNvSpPr/>
          <p:nvPr userDrawn="1"/>
        </p:nvSpPr>
        <p:spPr>
          <a:xfrm flipV="1">
            <a:off x="0" y="0"/>
            <a:ext cx="2987675" cy="5143500"/>
          </a:xfrm>
          <a:prstGeom prst="rect">
            <a:avLst/>
          </a:prstGeom>
          <a:solidFill>
            <a:srgbClr val="FF64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E9B1F28A-37DA-7D40-A21A-F575B394832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84550" y="808039"/>
            <a:ext cx="5364163" cy="352719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5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174625" indent="0">
              <a:buFontTx/>
              <a:buNone/>
              <a:defRPr>
                <a:solidFill>
                  <a:schemeClr val="bg1"/>
                </a:solidFill>
              </a:defRPr>
            </a:lvl2pPr>
            <a:lvl3pPr marL="342900" indent="0">
              <a:buFontTx/>
              <a:buNone/>
              <a:defRPr>
                <a:solidFill>
                  <a:schemeClr val="bg1"/>
                </a:solidFill>
              </a:defRPr>
            </a:lvl3pPr>
            <a:lvl4pPr marL="511175" indent="0">
              <a:buFontTx/>
              <a:buNone/>
              <a:defRPr>
                <a:solidFill>
                  <a:schemeClr val="bg1"/>
                </a:solidFill>
              </a:defRPr>
            </a:lvl4pPr>
            <a:lvl5pPr marL="693738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2B0DFF-2099-C84A-B9F5-DC704ECCEA36}"/>
              </a:ext>
            </a:extLst>
          </p:cNvPr>
          <p:cNvSpPr txBox="1"/>
          <p:nvPr userDrawn="1"/>
        </p:nvSpPr>
        <p:spPr>
          <a:xfrm>
            <a:off x="9952264" y="325755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rmAutofit fontScale="25000" lnSpcReduction="20000"/>
          </a:bodyPr>
          <a:lstStyle/>
          <a:p>
            <a:pPr algn="l"/>
            <a:endParaRPr lang="en-CO" sz="1200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5B365A-A97D-034B-B352-F4FB0154A6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813573" y="4794885"/>
            <a:ext cx="925587" cy="189864"/>
          </a:xfrm>
          <a:prstGeom prst="rect">
            <a:avLst/>
          </a:prstGeom>
        </p:spPr>
      </p:pic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0C134B0C-0641-344E-A343-AC7496FE31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4170" y="2905878"/>
            <a:ext cx="1837084" cy="204671"/>
          </a:xfrm>
        </p:spPr>
        <p:txBody>
          <a:bodyPr wrap="square" lIns="91440" tIns="0" rIns="91440" bIns="0" anchor="b" anchorCtr="0"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Citation Name</a:t>
            </a:r>
            <a:r>
              <a:rPr lang="en-US" baseline="0"/>
              <a:t>, Title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645AF11B-512E-864C-A7BF-7ECB681747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4170" y="3149522"/>
            <a:ext cx="1837084" cy="204671"/>
          </a:xfrm>
        </p:spPr>
        <p:txBody>
          <a:bodyPr wrap="square" lIns="91440" tIns="0" rIns="91440" bIns="0">
            <a:no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Company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5E2A946B-86D7-1849-A98A-C20ACBA707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8154" y="1468881"/>
            <a:ext cx="1269802" cy="1248153"/>
          </a:xfrm>
          <a:prstGeom prst="ellipse">
            <a:avLst/>
          </a:prstGeom>
          <a:noFill/>
          <a:ln w="31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DF61EC-299E-7A4B-9B82-D7DB5960724F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/>
              <a:t>Genesys confidential and proprietary information. Unauthorized disclosure is prohibited.</a:t>
            </a: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D16606CF-059B-AE4C-9706-0D71EC5D7597}"/>
              </a:ext>
            </a:extLst>
          </p:cNvPr>
          <p:cNvSpPr/>
          <p:nvPr userDrawn="1"/>
        </p:nvSpPr>
        <p:spPr>
          <a:xfrm rot="16200000">
            <a:off x="2791752" y="2480932"/>
            <a:ext cx="210438" cy="18141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355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82" userDrawn="1">
          <p15:clr>
            <a:srgbClr val="FBAE40"/>
          </p15:clr>
        </p15:guide>
        <p15:guide id="2" pos="2132" userDrawn="1">
          <p15:clr>
            <a:srgbClr val="FBAE40"/>
          </p15:clr>
        </p15:guide>
        <p15:guide id="3" pos="3696" userDrawn="1">
          <p15:clr>
            <a:srgbClr val="FBAE40"/>
          </p15:clr>
        </p15:guide>
        <p15:guide id="6" pos="3946" userDrawn="1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91;p17">
            <a:extLst>
              <a:ext uri="{FF2B5EF4-FFF2-40B4-BE49-F238E27FC236}">
                <a16:creationId xmlns:a16="http://schemas.microsoft.com/office/drawing/2014/main" id="{B20AE530-1D7D-5A4D-82F4-C6561232699E}"/>
              </a:ext>
            </a:extLst>
          </p:cNvPr>
          <p:cNvSpPr/>
          <p:nvPr userDrawn="1"/>
        </p:nvSpPr>
        <p:spPr>
          <a:xfrm flipV="1">
            <a:off x="-1" y="-1"/>
            <a:ext cx="9144000" cy="627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259FDFC-B1EB-E74C-AC3D-A7F97DF4EF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4A22F5CB-43FF-7243-BE05-B7BA475702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13573" y="4794885"/>
            <a:ext cx="925587" cy="189864"/>
          </a:xfrm>
          <a:prstGeom prst="rect">
            <a:avLst/>
          </a:prstGeom>
        </p:spPr>
      </p:pic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5845882A-09B6-EB45-A6A0-0C37073D32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5287" y="3107254"/>
            <a:ext cx="1908175" cy="236731"/>
          </a:xfrm>
        </p:spPr>
        <p:txBody>
          <a:bodyPr wrap="square" lIns="91440" tIns="0" rIns="91440" bIns="0" anchor="b" anchorCtr="0">
            <a:noAutofit/>
          </a:bodyPr>
          <a:lstStyle>
            <a:lvl1pPr marL="0" indent="0" algn="ctr">
              <a:buNone/>
              <a:defRPr sz="1400" b="0">
                <a:solidFill>
                  <a:schemeClr val="accent2"/>
                </a:solidFill>
                <a:latin typeface="Springwood Brush" pitchFamily="2" charset="77"/>
              </a:defRPr>
            </a:lvl1pPr>
          </a:lstStyle>
          <a:p>
            <a:r>
              <a:rPr lang="en-US"/>
              <a:t>Citation Name</a:t>
            </a:r>
            <a:r>
              <a:rPr lang="en-US" baseline="0"/>
              <a:t>, Title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A8E329CE-FFBD-8849-9C7F-EB6051BD29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7" y="3382958"/>
            <a:ext cx="1908175" cy="204671"/>
          </a:xfrm>
        </p:spPr>
        <p:txBody>
          <a:bodyPr wrap="square" lIns="91440" tIns="0" rIns="91440" bIns="0">
            <a:noAutofit/>
          </a:bodyPr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Company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8882B15D-513D-D249-8799-577379D1266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0285" y="1762323"/>
            <a:ext cx="1269802" cy="1248153"/>
          </a:xfrm>
          <a:prstGeom prst="ellipse">
            <a:avLst/>
          </a:prstGeom>
          <a:noFill/>
          <a:ln w="31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9CA1DED5-1F7C-F840-91BA-00BFF7F3D38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862791" y="1762323"/>
            <a:ext cx="1269802" cy="1248153"/>
          </a:xfrm>
          <a:prstGeom prst="ellipse">
            <a:avLst/>
          </a:prstGeom>
          <a:noFill/>
          <a:ln w="31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5D91BB83-8423-1B43-9540-680858CB145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020010" y="1762323"/>
            <a:ext cx="1269802" cy="1248153"/>
          </a:xfrm>
          <a:prstGeom prst="ellipse">
            <a:avLst/>
          </a:prstGeom>
          <a:noFill/>
          <a:ln w="31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31" name="Picture Placeholder 3">
            <a:extLst>
              <a:ext uri="{FF2B5EF4-FFF2-40B4-BE49-F238E27FC236}">
                <a16:creationId xmlns:a16="http://schemas.microsoft.com/office/drawing/2014/main" id="{BF745667-7405-A34A-8B6C-719D656B1D91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161970" y="1762323"/>
            <a:ext cx="1269802" cy="1248153"/>
          </a:xfrm>
          <a:prstGeom prst="ellipse">
            <a:avLst/>
          </a:prstGeom>
          <a:noFill/>
          <a:ln w="31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354A9720-6605-BF44-B5CA-0E62C0EE243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55777" y="3109584"/>
            <a:ext cx="1871762" cy="236731"/>
          </a:xfrm>
        </p:spPr>
        <p:txBody>
          <a:bodyPr wrap="square" lIns="91440" tIns="0" rIns="91440" bIns="0" anchor="b" anchorCtr="0">
            <a:noAutofit/>
          </a:bodyPr>
          <a:lstStyle>
            <a:lvl1pPr marL="0" indent="0" algn="ctr">
              <a:buNone/>
              <a:defRPr sz="1400" b="0">
                <a:solidFill>
                  <a:schemeClr val="accent2"/>
                </a:solidFill>
                <a:latin typeface="Springwood Brush" pitchFamily="2" charset="77"/>
              </a:defRPr>
            </a:lvl1pPr>
          </a:lstStyle>
          <a:p>
            <a:r>
              <a:rPr lang="en-US"/>
              <a:t>Citation Name</a:t>
            </a:r>
            <a:r>
              <a:rPr lang="en-US" baseline="0"/>
              <a:t>, Title</a:t>
            </a:r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329974DF-F68B-1240-A57C-3C5CEFAA27A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555777" y="3382958"/>
            <a:ext cx="1871762" cy="204671"/>
          </a:xfrm>
        </p:spPr>
        <p:txBody>
          <a:bodyPr wrap="square" lIns="91440" tIns="0" rIns="91440" bIns="0">
            <a:noAutofit/>
          </a:bodyPr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Company</a:t>
            </a: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B790BB11-DDB4-D54C-B932-1E6AC8B2EF1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16016" y="3109584"/>
            <a:ext cx="1871762" cy="236731"/>
          </a:xfrm>
        </p:spPr>
        <p:txBody>
          <a:bodyPr wrap="square" lIns="91440" tIns="0" rIns="91440" bIns="0" anchor="b" anchorCtr="0">
            <a:noAutofit/>
          </a:bodyPr>
          <a:lstStyle>
            <a:lvl1pPr marL="0" indent="0" algn="ctr">
              <a:buNone/>
              <a:defRPr sz="1400" b="0">
                <a:solidFill>
                  <a:schemeClr val="accent2"/>
                </a:solidFill>
                <a:latin typeface="Springwood Brush" pitchFamily="2" charset="77"/>
              </a:defRPr>
            </a:lvl1pPr>
          </a:lstStyle>
          <a:p>
            <a:r>
              <a:rPr lang="en-US"/>
              <a:t>Citation Name</a:t>
            </a:r>
            <a:r>
              <a:rPr lang="en-US" baseline="0"/>
              <a:t>, Title</a:t>
            </a:r>
          </a:p>
        </p:txBody>
      </p:sp>
      <p:sp>
        <p:nvSpPr>
          <p:cNvPr id="36" name="Text Placeholder 11">
            <a:extLst>
              <a:ext uri="{FF2B5EF4-FFF2-40B4-BE49-F238E27FC236}">
                <a16:creationId xmlns:a16="http://schemas.microsoft.com/office/drawing/2014/main" id="{E7334D9A-F7EE-B941-B3C6-4F29E18EED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16016" y="3382958"/>
            <a:ext cx="1871762" cy="204671"/>
          </a:xfrm>
        </p:spPr>
        <p:txBody>
          <a:bodyPr wrap="square" lIns="91440" tIns="0" rIns="91440" bIns="0">
            <a:noAutofit/>
          </a:bodyPr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Company</a:t>
            </a:r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5BA6B9BD-7170-BC4D-8C45-DF0881A5EBA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856800" y="3109584"/>
            <a:ext cx="1871762" cy="236731"/>
          </a:xfrm>
        </p:spPr>
        <p:txBody>
          <a:bodyPr wrap="square" lIns="91440" tIns="0" rIns="91440" bIns="0" anchor="b" anchorCtr="0">
            <a:noAutofit/>
          </a:bodyPr>
          <a:lstStyle>
            <a:lvl1pPr marL="0" indent="0" algn="ctr">
              <a:buNone/>
              <a:defRPr sz="1400" b="0">
                <a:solidFill>
                  <a:schemeClr val="accent2"/>
                </a:solidFill>
                <a:latin typeface="Springwood Brush" pitchFamily="2" charset="77"/>
              </a:defRPr>
            </a:lvl1pPr>
          </a:lstStyle>
          <a:p>
            <a:r>
              <a:rPr lang="en-US"/>
              <a:t>Citation Name</a:t>
            </a:r>
            <a:r>
              <a:rPr lang="en-US" baseline="0"/>
              <a:t>, Title</a:t>
            </a:r>
          </a:p>
        </p:txBody>
      </p:sp>
      <p:sp>
        <p:nvSpPr>
          <p:cNvPr id="38" name="Text Placeholder 11">
            <a:extLst>
              <a:ext uri="{FF2B5EF4-FFF2-40B4-BE49-F238E27FC236}">
                <a16:creationId xmlns:a16="http://schemas.microsoft.com/office/drawing/2014/main" id="{BB0C5E09-1195-1C48-A310-7CA6AE6FFD0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56800" y="3382958"/>
            <a:ext cx="1871762" cy="204671"/>
          </a:xfrm>
        </p:spPr>
        <p:txBody>
          <a:bodyPr wrap="square" lIns="91440" tIns="0" rIns="91440" bIns="0">
            <a:noAutofit/>
          </a:bodyPr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Company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3BC1174-0482-1F46-9927-14426231B41C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/>
              <a:t>Genesys confidential and proprietary information. Unauthorized disclosure is prohibited.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E45C7012-59E7-7747-8BBC-07794113F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321175" cy="221599"/>
          </a:xfrm>
        </p:spPr>
        <p:txBody>
          <a:bodyPr/>
          <a:lstStyle>
            <a:lvl1pPr>
              <a:defRPr sz="1600" b="1" i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18406034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51" userDrawn="1">
          <p15:clr>
            <a:srgbClr val="FBAE40"/>
          </p15:clr>
        </p15:guide>
        <p15:guide id="2" pos="1610" userDrawn="1">
          <p15:clr>
            <a:srgbClr val="FBAE40"/>
          </p15:clr>
        </p15:guide>
        <p15:guide id="3" pos="4150" userDrawn="1">
          <p15:clr>
            <a:srgbClr val="FBAE40"/>
          </p15:clr>
        </p15:guide>
        <p15:guide id="4" pos="2789" userDrawn="1">
          <p15:clr>
            <a:srgbClr val="FBAE40"/>
          </p15:clr>
        </p15:guide>
        <p15:guide id="5" pos="4309" userDrawn="1">
          <p15:clr>
            <a:srgbClr val="FBAE40"/>
          </p15:clr>
        </p15:guide>
        <p15:guide id="6" pos="2971" userDrawn="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eaker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91;p17">
            <a:extLst>
              <a:ext uri="{FF2B5EF4-FFF2-40B4-BE49-F238E27FC236}">
                <a16:creationId xmlns:a16="http://schemas.microsoft.com/office/drawing/2014/main" id="{FEAFBBFD-4739-874D-B056-B43BE253E51C}"/>
              </a:ext>
            </a:extLst>
          </p:cNvPr>
          <p:cNvSpPr/>
          <p:nvPr userDrawn="1"/>
        </p:nvSpPr>
        <p:spPr>
          <a:xfrm flipV="1">
            <a:off x="-1" y="-1"/>
            <a:ext cx="9144000" cy="627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88A09B74-9D12-7C47-83A3-515B30234E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627EE601-515C-224C-85FD-7372D1F7F66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5845882A-09B6-EB45-A6A0-0C37073D32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5287" y="3107254"/>
            <a:ext cx="1908175" cy="236731"/>
          </a:xfrm>
        </p:spPr>
        <p:txBody>
          <a:bodyPr wrap="square" lIns="91440" tIns="0" rIns="91440" bIns="0" anchor="b" anchorCtr="0">
            <a:noAutofit/>
          </a:bodyPr>
          <a:lstStyle>
            <a:lvl1pPr marL="0" indent="0" algn="ctr">
              <a:buNone/>
              <a:defRPr sz="1400" b="0">
                <a:solidFill>
                  <a:schemeClr val="bg1"/>
                </a:solidFill>
                <a:latin typeface="Springwood Brush" pitchFamily="2" charset="77"/>
              </a:defRPr>
            </a:lvl1pPr>
          </a:lstStyle>
          <a:p>
            <a:r>
              <a:rPr lang="en-US"/>
              <a:t>Citation Name</a:t>
            </a:r>
            <a:r>
              <a:rPr lang="en-US" baseline="0"/>
              <a:t>, Title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A8E329CE-FFBD-8849-9C7F-EB6051BD29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7" y="3382958"/>
            <a:ext cx="1908175" cy="204671"/>
          </a:xfrm>
        </p:spPr>
        <p:txBody>
          <a:bodyPr wrap="square" lIns="91440" tIns="0" rIns="91440" bIns="0">
            <a:no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Company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8882B15D-513D-D249-8799-577379D1266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0285" y="1762323"/>
            <a:ext cx="1269802" cy="1248153"/>
          </a:xfrm>
          <a:prstGeom prst="ellipse">
            <a:avLst/>
          </a:prstGeom>
          <a:noFill/>
          <a:ln w="31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9CA1DED5-1F7C-F840-91BA-00BFF7F3D38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862791" y="1762323"/>
            <a:ext cx="1269802" cy="1248153"/>
          </a:xfrm>
          <a:prstGeom prst="ellipse">
            <a:avLst/>
          </a:prstGeom>
          <a:noFill/>
          <a:ln w="31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5D91BB83-8423-1B43-9540-680858CB145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020010" y="1762323"/>
            <a:ext cx="1269802" cy="1248153"/>
          </a:xfrm>
          <a:prstGeom prst="ellipse">
            <a:avLst/>
          </a:prstGeom>
          <a:noFill/>
          <a:ln w="31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31" name="Picture Placeholder 3">
            <a:extLst>
              <a:ext uri="{FF2B5EF4-FFF2-40B4-BE49-F238E27FC236}">
                <a16:creationId xmlns:a16="http://schemas.microsoft.com/office/drawing/2014/main" id="{BF745667-7405-A34A-8B6C-719D656B1D91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161970" y="1762323"/>
            <a:ext cx="1269802" cy="1248153"/>
          </a:xfrm>
          <a:prstGeom prst="ellipse">
            <a:avLst/>
          </a:prstGeom>
          <a:noFill/>
          <a:ln w="31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354A9720-6605-BF44-B5CA-0E62C0EE243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55777" y="3109584"/>
            <a:ext cx="1871762" cy="236731"/>
          </a:xfrm>
        </p:spPr>
        <p:txBody>
          <a:bodyPr wrap="square" lIns="91440" tIns="0" rIns="91440" bIns="0" anchor="b" anchorCtr="0">
            <a:noAutofit/>
          </a:bodyPr>
          <a:lstStyle>
            <a:lvl1pPr marL="0" indent="0" algn="ctr">
              <a:buNone/>
              <a:defRPr sz="1400" b="0">
                <a:solidFill>
                  <a:schemeClr val="bg1"/>
                </a:solidFill>
                <a:latin typeface="Springwood Brush" pitchFamily="2" charset="77"/>
              </a:defRPr>
            </a:lvl1pPr>
          </a:lstStyle>
          <a:p>
            <a:r>
              <a:rPr lang="en-US"/>
              <a:t>Citation Name</a:t>
            </a:r>
            <a:r>
              <a:rPr lang="en-US" baseline="0"/>
              <a:t>, Title</a:t>
            </a:r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329974DF-F68B-1240-A57C-3C5CEFAA27A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555777" y="3382958"/>
            <a:ext cx="1871762" cy="204671"/>
          </a:xfrm>
        </p:spPr>
        <p:txBody>
          <a:bodyPr wrap="square" lIns="91440" tIns="0" rIns="91440" bIns="0">
            <a:no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Company</a:t>
            </a: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B790BB11-DDB4-D54C-B932-1E6AC8B2EF1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16016" y="3109584"/>
            <a:ext cx="1871762" cy="236731"/>
          </a:xfrm>
        </p:spPr>
        <p:txBody>
          <a:bodyPr wrap="square" lIns="91440" tIns="0" rIns="91440" bIns="0" anchor="b" anchorCtr="0">
            <a:noAutofit/>
          </a:bodyPr>
          <a:lstStyle>
            <a:lvl1pPr marL="0" indent="0" algn="ctr">
              <a:buNone/>
              <a:defRPr sz="1400" b="0">
                <a:solidFill>
                  <a:schemeClr val="bg1"/>
                </a:solidFill>
                <a:latin typeface="Springwood Brush" pitchFamily="2" charset="77"/>
              </a:defRPr>
            </a:lvl1pPr>
          </a:lstStyle>
          <a:p>
            <a:r>
              <a:rPr lang="en-US"/>
              <a:t>Citation Name</a:t>
            </a:r>
            <a:r>
              <a:rPr lang="en-US" baseline="0"/>
              <a:t>, Title</a:t>
            </a:r>
          </a:p>
        </p:txBody>
      </p:sp>
      <p:sp>
        <p:nvSpPr>
          <p:cNvPr id="36" name="Text Placeholder 11">
            <a:extLst>
              <a:ext uri="{FF2B5EF4-FFF2-40B4-BE49-F238E27FC236}">
                <a16:creationId xmlns:a16="http://schemas.microsoft.com/office/drawing/2014/main" id="{E7334D9A-F7EE-B941-B3C6-4F29E18EED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16016" y="3382958"/>
            <a:ext cx="1871762" cy="204671"/>
          </a:xfrm>
        </p:spPr>
        <p:txBody>
          <a:bodyPr wrap="square" lIns="91440" tIns="0" rIns="91440" bIns="0">
            <a:no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Company</a:t>
            </a:r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5BA6B9BD-7170-BC4D-8C45-DF0881A5EBA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856800" y="3109584"/>
            <a:ext cx="1871762" cy="236731"/>
          </a:xfrm>
        </p:spPr>
        <p:txBody>
          <a:bodyPr wrap="square" lIns="91440" tIns="0" rIns="91440" bIns="0" anchor="b" anchorCtr="0">
            <a:noAutofit/>
          </a:bodyPr>
          <a:lstStyle>
            <a:lvl1pPr marL="0" indent="0" algn="ctr">
              <a:buNone/>
              <a:defRPr sz="1400" b="0">
                <a:solidFill>
                  <a:schemeClr val="bg1"/>
                </a:solidFill>
                <a:latin typeface="Springwood Brush" pitchFamily="2" charset="77"/>
              </a:defRPr>
            </a:lvl1pPr>
          </a:lstStyle>
          <a:p>
            <a:r>
              <a:rPr lang="en-US"/>
              <a:t>Citation Name</a:t>
            </a:r>
            <a:r>
              <a:rPr lang="en-US" baseline="0"/>
              <a:t>, Title</a:t>
            </a:r>
          </a:p>
        </p:txBody>
      </p:sp>
      <p:sp>
        <p:nvSpPr>
          <p:cNvPr id="38" name="Text Placeholder 11">
            <a:extLst>
              <a:ext uri="{FF2B5EF4-FFF2-40B4-BE49-F238E27FC236}">
                <a16:creationId xmlns:a16="http://schemas.microsoft.com/office/drawing/2014/main" id="{BB0C5E09-1195-1C48-A310-7CA6AE6FFD0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56800" y="3382958"/>
            <a:ext cx="1871762" cy="204671"/>
          </a:xfrm>
        </p:spPr>
        <p:txBody>
          <a:bodyPr wrap="square" lIns="91440" tIns="0" rIns="91440" bIns="0">
            <a:no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Company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29FC039-345F-9646-B4C8-C999E60B69C2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EEF1B438-EED6-9249-81EC-A6757F83C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32117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38194260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51" userDrawn="1">
          <p15:clr>
            <a:srgbClr val="FBAE40"/>
          </p15:clr>
        </p15:guide>
        <p15:guide id="2" pos="1610" userDrawn="1">
          <p15:clr>
            <a:srgbClr val="FBAE40"/>
          </p15:clr>
        </p15:guide>
        <p15:guide id="3" pos="4150" userDrawn="1">
          <p15:clr>
            <a:srgbClr val="FBAE40"/>
          </p15:clr>
        </p15:guide>
        <p15:guide id="4" pos="2789" userDrawn="1">
          <p15:clr>
            <a:srgbClr val="FBAE40"/>
          </p15:clr>
        </p15:guide>
        <p15:guide id="5" pos="4309" userDrawn="1">
          <p15:clr>
            <a:srgbClr val="FBAE40"/>
          </p15:clr>
        </p15:guide>
        <p15:guide id="6" pos="2971" userDrawn="1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 / Horizontal / 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1;p17">
            <a:extLst>
              <a:ext uri="{FF2B5EF4-FFF2-40B4-BE49-F238E27FC236}">
                <a16:creationId xmlns:a16="http://schemas.microsoft.com/office/drawing/2014/main" id="{893EB78B-F564-B349-A848-B8E3F7B50A0E}"/>
              </a:ext>
            </a:extLst>
          </p:cNvPr>
          <p:cNvSpPr/>
          <p:nvPr userDrawn="1"/>
        </p:nvSpPr>
        <p:spPr>
          <a:xfrm flipV="1">
            <a:off x="-1" y="-1"/>
            <a:ext cx="9144000" cy="627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EC97C7BA-EC55-9F48-88D4-F59E116335F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35038" y="1372263"/>
            <a:ext cx="7273925" cy="285683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CD4AECE-EFA0-924C-922C-BD88A1601C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813573" y="4794885"/>
            <a:ext cx="925587" cy="18986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4BE60E-F70D-A04B-8816-25EB1803333D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/>
              <a:t>Genesys confidential and proprietary information. Unauthorized disclosure is prohibited.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511A8E72-8BCE-7240-A524-9DA79A96F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32117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29046475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64">
          <p15:clr>
            <a:srgbClr val="FBAE40"/>
          </p15:clr>
        </p15:guide>
        <p15:guide id="3" orient="horz" pos="645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lage slide 8 photos- orange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18">
            <a:extLst>
              <a:ext uri="{FF2B5EF4-FFF2-40B4-BE49-F238E27FC236}">
                <a16:creationId xmlns:a16="http://schemas.microsoft.com/office/drawing/2014/main" id="{BA94A599-179C-6A4F-B3E2-AE017017DF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A3FB61C9-5597-2648-8CC2-2B1502FB81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2401552B-8C73-D04E-A2D5-BD921C903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47859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D986547-EA4B-594F-98B3-A25F4B5B17BE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20" name="Picture Placeholder 25">
            <a:extLst>
              <a:ext uri="{FF2B5EF4-FFF2-40B4-BE49-F238E27FC236}">
                <a16:creationId xmlns:a16="http://schemas.microsoft.com/office/drawing/2014/main" id="{842177B1-002C-4044-A22B-F622E9B73C0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05200" y="641242"/>
            <a:ext cx="1879415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CO"/>
          </a:p>
        </p:txBody>
      </p:sp>
      <p:sp>
        <p:nvSpPr>
          <p:cNvPr id="21" name="Picture Placeholder 25">
            <a:extLst>
              <a:ext uri="{FF2B5EF4-FFF2-40B4-BE49-F238E27FC236}">
                <a16:creationId xmlns:a16="http://schemas.microsoft.com/office/drawing/2014/main" id="{DBC49C0C-0C56-E841-AAA6-101E0087CF8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553873" y="649807"/>
            <a:ext cx="1879415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CO"/>
          </a:p>
        </p:txBody>
      </p:sp>
      <p:sp>
        <p:nvSpPr>
          <p:cNvPr id="22" name="Picture Placeholder 25">
            <a:extLst>
              <a:ext uri="{FF2B5EF4-FFF2-40B4-BE49-F238E27FC236}">
                <a16:creationId xmlns:a16="http://schemas.microsoft.com/office/drawing/2014/main" id="{16CD11B1-AD80-DE45-B856-BEA64139509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702546" y="649807"/>
            <a:ext cx="1879415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CO"/>
          </a:p>
        </p:txBody>
      </p:sp>
      <p:sp>
        <p:nvSpPr>
          <p:cNvPr id="23" name="Picture Placeholder 25">
            <a:extLst>
              <a:ext uri="{FF2B5EF4-FFF2-40B4-BE49-F238E27FC236}">
                <a16:creationId xmlns:a16="http://schemas.microsoft.com/office/drawing/2014/main" id="{8D2D471A-B77C-7447-8F1F-7B82EB5EF01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851218" y="649807"/>
            <a:ext cx="1879415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CO"/>
          </a:p>
        </p:txBody>
      </p:sp>
      <p:sp>
        <p:nvSpPr>
          <p:cNvPr id="24" name="Picture Placeholder 25">
            <a:extLst>
              <a:ext uri="{FF2B5EF4-FFF2-40B4-BE49-F238E27FC236}">
                <a16:creationId xmlns:a16="http://schemas.microsoft.com/office/drawing/2014/main" id="{42F17152-553E-7144-B11C-CE7F5E63474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05200" y="2796108"/>
            <a:ext cx="1879415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CO"/>
          </a:p>
        </p:txBody>
      </p:sp>
      <p:sp>
        <p:nvSpPr>
          <p:cNvPr id="30" name="Picture Placeholder 25">
            <a:extLst>
              <a:ext uri="{FF2B5EF4-FFF2-40B4-BE49-F238E27FC236}">
                <a16:creationId xmlns:a16="http://schemas.microsoft.com/office/drawing/2014/main" id="{32FF4DCE-4139-3046-86B4-B3E668B25841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553873" y="2804673"/>
            <a:ext cx="1879415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CO"/>
          </a:p>
        </p:txBody>
      </p:sp>
      <p:sp>
        <p:nvSpPr>
          <p:cNvPr id="31" name="Picture Placeholder 25">
            <a:extLst>
              <a:ext uri="{FF2B5EF4-FFF2-40B4-BE49-F238E27FC236}">
                <a16:creationId xmlns:a16="http://schemas.microsoft.com/office/drawing/2014/main" id="{8CD7E134-1A94-9444-9018-07CDDA5EC9C7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702546" y="2804673"/>
            <a:ext cx="1879415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CO"/>
          </a:p>
        </p:txBody>
      </p:sp>
      <p:sp>
        <p:nvSpPr>
          <p:cNvPr id="32" name="Picture Placeholder 25">
            <a:extLst>
              <a:ext uri="{FF2B5EF4-FFF2-40B4-BE49-F238E27FC236}">
                <a16:creationId xmlns:a16="http://schemas.microsoft.com/office/drawing/2014/main" id="{DDA0B08B-0AAD-4146-A947-1BCAE30F7B2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851218" y="2804673"/>
            <a:ext cx="1879415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13471574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lage slide 4 photos/square- orange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4F9177CD-4FD6-174F-97B8-A8A6298E42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A3FB61C9-5597-2648-8CC2-2B1502FB81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1E64859-E744-B441-823B-CB22529F2775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CAE73E84-024E-CE49-B1AF-0283CA8C3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47859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5" name="Picture Placeholder 25">
            <a:extLst>
              <a:ext uri="{FF2B5EF4-FFF2-40B4-BE49-F238E27FC236}">
                <a16:creationId xmlns:a16="http://schemas.microsoft.com/office/drawing/2014/main" id="{B2639F36-948B-4548-AE61-A2B34EBB568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04251" y="1632042"/>
            <a:ext cx="1879415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CO"/>
          </a:p>
        </p:txBody>
      </p:sp>
      <p:sp>
        <p:nvSpPr>
          <p:cNvPr id="16" name="Picture Placeholder 25">
            <a:extLst>
              <a:ext uri="{FF2B5EF4-FFF2-40B4-BE49-F238E27FC236}">
                <a16:creationId xmlns:a16="http://schemas.microsoft.com/office/drawing/2014/main" id="{408AA176-A85D-FB4E-B434-858FD925E19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570178" y="1632042"/>
            <a:ext cx="1879415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CO"/>
          </a:p>
        </p:txBody>
      </p:sp>
      <p:sp>
        <p:nvSpPr>
          <p:cNvPr id="18" name="Picture Placeholder 25">
            <a:extLst>
              <a:ext uri="{FF2B5EF4-FFF2-40B4-BE49-F238E27FC236}">
                <a16:creationId xmlns:a16="http://schemas.microsoft.com/office/drawing/2014/main" id="{41AE467E-CDA2-1047-9E64-B748A304AE3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704010" y="1632042"/>
            <a:ext cx="1879415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CO"/>
          </a:p>
        </p:txBody>
      </p:sp>
      <p:sp>
        <p:nvSpPr>
          <p:cNvPr id="19" name="Picture Placeholder 25">
            <a:extLst>
              <a:ext uri="{FF2B5EF4-FFF2-40B4-BE49-F238E27FC236}">
                <a16:creationId xmlns:a16="http://schemas.microsoft.com/office/drawing/2014/main" id="{4E5BEC3A-F596-584F-BBAD-65DF925E9A3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864257" y="1632042"/>
            <a:ext cx="1879415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1915066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lage slide 4 photos/rectangle- orange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9DA3F1DA-D46E-5746-99F2-1A50972964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A3FB61C9-5597-2648-8CC2-2B1502FB81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C8696CD-955D-6D42-BB90-07F57AEB1B56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09FF293E-526C-5D49-94FE-E82F17F08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47859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3" name="Picture Placeholder 25">
            <a:extLst>
              <a:ext uri="{FF2B5EF4-FFF2-40B4-BE49-F238E27FC236}">
                <a16:creationId xmlns:a16="http://schemas.microsoft.com/office/drawing/2014/main" id="{FE4B234F-756B-7B4A-A713-67F6A477D41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05407" y="634008"/>
            <a:ext cx="4017762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CO"/>
          </a:p>
        </p:txBody>
      </p:sp>
      <p:sp>
        <p:nvSpPr>
          <p:cNvPr id="16" name="Picture Placeholder 25">
            <a:extLst>
              <a:ext uri="{FF2B5EF4-FFF2-40B4-BE49-F238E27FC236}">
                <a16:creationId xmlns:a16="http://schemas.microsoft.com/office/drawing/2014/main" id="{7D7B4328-D470-9E43-B0BB-EBE1C73CD01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702546" y="634008"/>
            <a:ext cx="4046168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CO"/>
          </a:p>
        </p:txBody>
      </p:sp>
      <p:sp>
        <p:nvSpPr>
          <p:cNvPr id="20" name="Picture Placeholder 25">
            <a:extLst>
              <a:ext uri="{FF2B5EF4-FFF2-40B4-BE49-F238E27FC236}">
                <a16:creationId xmlns:a16="http://schemas.microsoft.com/office/drawing/2014/main" id="{A7F10031-D36B-1740-BD45-74AE69CE307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05407" y="2811760"/>
            <a:ext cx="4017762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CO"/>
          </a:p>
        </p:txBody>
      </p:sp>
      <p:sp>
        <p:nvSpPr>
          <p:cNvPr id="21" name="Picture Placeholder 25">
            <a:extLst>
              <a:ext uri="{FF2B5EF4-FFF2-40B4-BE49-F238E27FC236}">
                <a16:creationId xmlns:a16="http://schemas.microsoft.com/office/drawing/2014/main" id="{B44D5D2C-1330-0E42-9ABE-38EF6DF675D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702546" y="2811760"/>
            <a:ext cx="4046168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29652313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lage slide 2 photos- orange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872507A-C416-754C-8E27-BF5B979E0A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A3FB61C9-5597-2648-8CC2-2B1502FB81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A76C251-700C-5341-91A5-60E6E81CFE23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6A47E86B-ABD8-AB4B-AF0A-84FE52823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47859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7" name="Picture Placeholder 25">
            <a:extLst>
              <a:ext uri="{FF2B5EF4-FFF2-40B4-BE49-F238E27FC236}">
                <a16:creationId xmlns:a16="http://schemas.microsoft.com/office/drawing/2014/main" id="{6F6E002C-2035-3C4D-808B-45C93591F93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99727" y="631501"/>
            <a:ext cx="4038000" cy="406432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CO"/>
          </a:p>
        </p:txBody>
      </p:sp>
      <p:sp>
        <p:nvSpPr>
          <p:cNvPr id="18" name="Picture Placeholder 25">
            <a:extLst>
              <a:ext uri="{FF2B5EF4-FFF2-40B4-BE49-F238E27FC236}">
                <a16:creationId xmlns:a16="http://schemas.microsoft.com/office/drawing/2014/main" id="{59EB39AA-CAC1-A543-B7D3-B8895F254C6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702546" y="627063"/>
            <a:ext cx="4046168" cy="4068762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3463484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grey whitout brush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B0622A2-5B86-084B-A7E9-986B0F55ED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16083" y="4476369"/>
            <a:ext cx="1069848" cy="219456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E768B392-E95B-C64C-8333-081A899DD9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4334" y="3487279"/>
            <a:ext cx="3772266" cy="204671"/>
          </a:xfrm>
        </p:spPr>
        <p:txBody>
          <a:bodyPr wrap="square" lIns="0" tIns="0" rIns="0" bIns="0" anchor="b" anchorCtr="0">
            <a:noAutofit/>
          </a:bodyPr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Speaker Name</a:t>
            </a:r>
            <a:r>
              <a:rPr lang="en-US" baseline="0"/>
              <a:t>, Title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FF39995B-BDA6-C143-8C3D-97117281FF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4334" y="3730924"/>
            <a:ext cx="3772266" cy="204671"/>
          </a:xfr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B3E18DD-E0BA-B94F-8B2F-271A93074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4335" y="2044729"/>
            <a:ext cx="3772266" cy="272895"/>
          </a:xfrm>
        </p:spPr>
        <p:txBody>
          <a:bodyPr wrap="square" anchor="t" anchorCtr="0">
            <a:no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3EFDCF33-FCA5-EB4E-AECA-A5782DC7C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1145321"/>
            <a:ext cx="3771312" cy="830997"/>
          </a:xfrm>
        </p:spPr>
        <p:txBody>
          <a:bodyPr wrap="square" lIns="0" tIns="0" bIns="0" anchor="b" anchorCtr="0">
            <a:noAutofit/>
          </a:bodyPr>
          <a:lstStyle>
            <a:lvl1pPr>
              <a:defRPr sz="3000" b="0" i="0">
                <a:solidFill>
                  <a:schemeClr val="accent2"/>
                </a:solidFill>
                <a:latin typeface="Springwood Brush" pitchFamily="2" charset="77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D5E0F2-6985-874E-97ED-EA3E66770ADB}"/>
              </a:ext>
            </a:extLst>
          </p:cNvPr>
          <p:cNvSpPr/>
          <p:nvPr userDrawn="1"/>
        </p:nvSpPr>
        <p:spPr>
          <a:xfrm>
            <a:off x="303780" y="4873581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500"/>
              <a:t>Genesys confidential and proprietary information. Unauthorized disclosure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36494245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lage slide 8 photos- blue">
    <p:bg>
      <p:bgPr>
        <a:solidFill>
          <a:srgbClr val="2339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332B4BAD-0B7A-D547-9E4E-6D957A9F93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Picture Placeholder 25">
            <a:extLst>
              <a:ext uri="{FF2B5EF4-FFF2-40B4-BE49-F238E27FC236}">
                <a16:creationId xmlns:a16="http://schemas.microsoft.com/office/drawing/2014/main" id="{FD03C681-2332-4542-ACE0-C490A54F7C1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05200" y="641242"/>
            <a:ext cx="1879415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CO"/>
          </a:p>
        </p:txBody>
      </p:sp>
      <p:sp>
        <p:nvSpPr>
          <p:cNvPr id="12" name="Picture Placeholder 25">
            <a:extLst>
              <a:ext uri="{FF2B5EF4-FFF2-40B4-BE49-F238E27FC236}">
                <a16:creationId xmlns:a16="http://schemas.microsoft.com/office/drawing/2014/main" id="{1900B105-7E7D-D647-9C42-55BED2050D3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553873" y="649807"/>
            <a:ext cx="1879415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CO"/>
          </a:p>
        </p:txBody>
      </p:sp>
      <p:sp>
        <p:nvSpPr>
          <p:cNvPr id="15" name="Picture Placeholder 25">
            <a:extLst>
              <a:ext uri="{FF2B5EF4-FFF2-40B4-BE49-F238E27FC236}">
                <a16:creationId xmlns:a16="http://schemas.microsoft.com/office/drawing/2014/main" id="{DA1C8E0F-34B5-8F4A-B4B1-B14654A0C3D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702546" y="649807"/>
            <a:ext cx="1879415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CO"/>
          </a:p>
        </p:txBody>
      </p:sp>
      <p:sp>
        <p:nvSpPr>
          <p:cNvPr id="16" name="Picture Placeholder 25">
            <a:extLst>
              <a:ext uri="{FF2B5EF4-FFF2-40B4-BE49-F238E27FC236}">
                <a16:creationId xmlns:a16="http://schemas.microsoft.com/office/drawing/2014/main" id="{DD9902AB-A070-7044-B820-31144AC6F4D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851218" y="649807"/>
            <a:ext cx="1879415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CO"/>
          </a:p>
        </p:txBody>
      </p:sp>
      <p:sp>
        <p:nvSpPr>
          <p:cNvPr id="25" name="Picture Placeholder 25">
            <a:extLst>
              <a:ext uri="{FF2B5EF4-FFF2-40B4-BE49-F238E27FC236}">
                <a16:creationId xmlns:a16="http://schemas.microsoft.com/office/drawing/2014/main" id="{C0DA4E8A-32D8-DE48-A10C-0515E71064D2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05200" y="2796108"/>
            <a:ext cx="1879415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CO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853887B-A2EC-8A44-99BD-84F7B200E3B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553873" y="2804673"/>
            <a:ext cx="1879415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CO"/>
          </a:p>
        </p:txBody>
      </p:sp>
      <p:sp>
        <p:nvSpPr>
          <p:cNvPr id="27" name="Picture Placeholder 25">
            <a:extLst>
              <a:ext uri="{FF2B5EF4-FFF2-40B4-BE49-F238E27FC236}">
                <a16:creationId xmlns:a16="http://schemas.microsoft.com/office/drawing/2014/main" id="{B7D7C2A6-3B0F-D741-A0FD-7FB1A5AA24A1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702546" y="2804673"/>
            <a:ext cx="1879415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CO"/>
          </a:p>
        </p:txBody>
      </p:sp>
      <p:sp>
        <p:nvSpPr>
          <p:cNvPr id="28" name="Picture Placeholder 25">
            <a:extLst>
              <a:ext uri="{FF2B5EF4-FFF2-40B4-BE49-F238E27FC236}">
                <a16:creationId xmlns:a16="http://schemas.microsoft.com/office/drawing/2014/main" id="{A271DE7F-2BDC-5C47-9378-98733D59BB49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851218" y="2804673"/>
            <a:ext cx="1879415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CO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C3B5E30-36DF-5048-A07B-4089A5B561FF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48C2EBEA-74F4-F94C-8770-CDD998B4BF0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02DCC39A-AC26-1147-A9FC-7D712D47E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47859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32349640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lage slide 4 photos/square- blue">
    <p:bg>
      <p:bgPr>
        <a:solidFill>
          <a:srgbClr val="2339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1AC93E3D-9B48-FD48-A399-9A31F806EB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CF89124-F86A-6D41-9216-6947966163B0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D23D69E5-BEA9-884C-9D9B-52B9FA0381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5F55DA14-7A53-474B-BEA6-2FBB4ECC9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47859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3" name="Picture Placeholder 25">
            <a:extLst>
              <a:ext uri="{FF2B5EF4-FFF2-40B4-BE49-F238E27FC236}">
                <a16:creationId xmlns:a16="http://schemas.microsoft.com/office/drawing/2014/main" id="{82A60F76-824A-3C4D-BF64-F5CB4A38C46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04251" y="1632042"/>
            <a:ext cx="1879415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CO"/>
          </a:p>
        </p:txBody>
      </p:sp>
      <p:sp>
        <p:nvSpPr>
          <p:cNvPr id="15" name="Picture Placeholder 25">
            <a:extLst>
              <a:ext uri="{FF2B5EF4-FFF2-40B4-BE49-F238E27FC236}">
                <a16:creationId xmlns:a16="http://schemas.microsoft.com/office/drawing/2014/main" id="{773D3EAF-B3F0-A64F-907B-A51CD99DE46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570178" y="1632042"/>
            <a:ext cx="1879415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CO"/>
          </a:p>
        </p:txBody>
      </p:sp>
      <p:sp>
        <p:nvSpPr>
          <p:cNvPr id="17" name="Picture Placeholder 25">
            <a:extLst>
              <a:ext uri="{FF2B5EF4-FFF2-40B4-BE49-F238E27FC236}">
                <a16:creationId xmlns:a16="http://schemas.microsoft.com/office/drawing/2014/main" id="{7DEF0928-1D9D-6840-A3AB-3BB1150E792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704010" y="1632042"/>
            <a:ext cx="1879415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CO"/>
          </a:p>
        </p:txBody>
      </p:sp>
      <p:sp>
        <p:nvSpPr>
          <p:cNvPr id="18" name="Picture Placeholder 25">
            <a:extLst>
              <a:ext uri="{FF2B5EF4-FFF2-40B4-BE49-F238E27FC236}">
                <a16:creationId xmlns:a16="http://schemas.microsoft.com/office/drawing/2014/main" id="{A153F600-6809-E342-9CDB-E0744B5342F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864257" y="1632042"/>
            <a:ext cx="1879415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27632853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lage slide 4 photos/rectangle- blue">
    <p:bg>
      <p:bgPr>
        <a:solidFill>
          <a:srgbClr val="2339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A40A5979-30E7-854F-A657-77F4E6017C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E286B6CB-3CF6-FD4B-96F8-190A79DE7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47859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FAD5FD-7E9D-2647-9D68-2B913FCD865F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81DD8E37-CB76-B44C-84E8-369E33DB85D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12" name="Picture Placeholder 25">
            <a:extLst>
              <a:ext uri="{FF2B5EF4-FFF2-40B4-BE49-F238E27FC236}">
                <a16:creationId xmlns:a16="http://schemas.microsoft.com/office/drawing/2014/main" id="{8FAF9883-0904-9847-A3D1-A76915129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05407" y="634008"/>
            <a:ext cx="4017762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CO"/>
          </a:p>
        </p:txBody>
      </p:sp>
      <p:sp>
        <p:nvSpPr>
          <p:cNvPr id="14" name="Picture Placeholder 25">
            <a:extLst>
              <a:ext uri="{FF2B5EF4-FFF2-40B4-BE49-F238E27FC236}">
                <a16:creationId xmlns:a16="http://schemas.microsoft.com/office/drawing/2014/main" id="{86C047DA-4653-494D-8430-B5DB0E4D5FA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702546" y="634008"/>
            <a:ext cx="4046168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CO"/>
          </a:p>
        </p:txBody>
      </p:sp>
      <p:sp>
        <p:nvSpPr>
          <p:cNvPr id="19" name="Picture Placeholder 25">
            <a:extLst>
              <a:ext uri="{FF2B5EF4-FFF2-40B4-BE49-F238E27FC236}">
                <a16:creationId xmlns:a16="http://schemas.microsoft.com/office/drawing/2014/main" id="{45CE2A98-4287-434F-BCAC-224FA38A81C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05407" y="2811760"/>
            <a:ext cx="4017762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CO"/>
          </a:p>
        </p:txBody>
      </p:sp>
      <p:sp>
        <p:nvSpPr>
          <p:cNvPr id="20" name="Picture Placeholder 25">
            <a:extLst>
              <a:ext uri="{FF2B5EF4-FFF2-40B4-BE49-F238E27FC236}">
                <a16:creationId xmlns:a16="http://schemas.microsoft.com/office/drawing/2014/main" id="{21F2697E-F669-A744-8F92-EFC81A1BDAC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702546" y="2811760"/>
            <a:ext cx="4046168" cy="187941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39565636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hapter slide - orange 1">
    <p:bg>
      <p:bgPr>
        <a:solidFill>
          <a:srgbClr val="2339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0EF846A5-4B74-8F49-9959-1A483D96BA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C5B42D3-2775-2E43-863E-BD3F39A0B571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B112B3C-C574-0448-B4A0-6C8781AC2FD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07C542BF-5E03-2743-8960-71C0E53CC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47859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8" name="Picture Placeholder 25">
            <a:extLst>
              <a:ext uri="{FF2B5EF4-FFF2-40B4-BE49-F238E27FC236}">
                <a16:creationId xmlns:a16="http://schemas.microsoft.com/office/drawing/2014/main" id="{0C861470-8104-6747-82F7-EBE5AB6FB7C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99727" y="631501"/>
            <a:ext cx="4038000" cy="406432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CO"/>
          </a:p>
        </p:txBody>
      </p:sp>
      <p:sp>
        <p:nvSpPr>
          <p:cNvPr id="9" name="Picture Placeholder 25">
            <a:extLst>
              <a:ext uri="{FF2B5EF4-FFF2-40B4-BE49-F238E27FC236}">
                <a16:creationId xmlns:a16="http://schemas.microsoft.com/office/drawing/2014/main" id="{94D2D582-C1C1-CC45-AABD-47126BB8B96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702546" y="627063"/>
            <a:ext cx="4046168" cy="4068762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35048274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Quote slide - Blue">
    <p:bg>
      <p:bgPr>
        <a:solidFill>
          <a:srgbClr val="2339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 descr="Graphic 1">
            <a:extLst>
              <a:ext uri="{FF2B5EF4-FFF2-40B4-BE49-F238E27FC236}">
                <a16:creationId xmlns:a16="http://schemas.microsoft.com/office/drawing/2014/main" id="{13020140-BA1A-23D0-6936-019E4C1BA3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5708517" flipH="1">
            <a:off x="6420272" y="1600020"/>
            <a:ext cx="3577382" cy="33616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Graphic 2" descr="Graphic 2">
            <a:extLst>
              <a:ext uri="{FF2B5EF4-FFF2-40B4-BE49-F238E27FC236}">
                <a16:creationId xmlns:a16="http://schemas.microsoft.com/office/drawing/2014/main" id="{9611E3E5-1E0B-8CA0-FE32-78636BFC62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8194246" y="848184"/>
            <a:ext cx="907183" cy="90671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2B0DFF-2099-C84A-B9F5-DC704ECCEA36}"/>
              </a:ext>
            </a:extLst>
          </p:cNvPr>
          <p:cNvSpPr txBox="1"/>
          <p:nvPr userDrawn="1"/>
        </p:nvSpPr>
        <p:spPr>
          <a:xfrm>
            <a:off x="9952264" y="325755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rmAutofit fontScale="25000" lnSpcReduction="20000"/>
          </a:bodyPr>
          <a:lstStyle/>
          <a:p>
            <a:pPr algn="l"/>
            <a:endParaRPr lang="en-CO" sz="1200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07E4A59C-14CC-6245-9494-92A251BEBDE9}"/>
              </a:ext>
            </a:extLst>
          </p:cNvPr>
          <p:cNvSpPr/>
          <p:nvPr userDrawn="1"/>
        </p:nvSpPr>
        <p:spPr>
          <a:xfrm rot="16200000">
            <a:off x="2791752" y="2480932"/>
            <a:ext cx="210438" cy="181412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2955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82">
          <p15:clr>
            <a:srgbClr val="FBAE40"/>
          </p15:clr>
        </p15:guide>
        <p15:guide id="2" pos="2132">
          <p15:clr>
            <a:srgbClr val="FBAE40"/>
          </p15:clr>
        </p15:guide>
        <p15:guide id="3" pos="3696">
          <p15:clr>
            <a:srgbClr val="FBAE40"/>
          </p15:clr>
        </p15:guide>
        <p15:guide id="6" pos="3946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orange">
    <p:bg>
      <p:bgPr>
        <a:solidFill>
          <a:srgbClr val="FF4F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77CFC508-A6BB-5348-8810-7C6A95CEEB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2055"/>
            <a:ext cx="9144000" cy="51435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1B0622A2-5B86-084B-A7E9-986B0F55ED5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5288" y="4476369"/>
            <a:ext cx="1111438" cy="219456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E768B392-E95B-C64C-8333-081A899DD9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5288" y="3507284"/>
            <a:ext cx="3772266" cy="184666"/>
          </a:xfrm>
        </p:spPr>
        <p:txBody>
          <a:bodyPr wrap="square" lIns="0" tIns="0" rIns="0" bIns="0" anchor="b" anchorCtr="0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Speaker Name</a:t>
            </a:r>
            <a:r>
              <a:rPr lang="en-US" baseline="0"/>
              <a:t>, Title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FF39995B-BDA6-C143-8C3D-97117281FF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5288" y="3730924"/>
            <a:ext cx="3772266" cy="184666"/>
          </a:xfr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B3E18DD-E0BA-B94F-8B2F-271A93074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5289" y="2044729"/>
            <a:ext cx="3772266" cy="246221"/>
          </a:xfrm>
        </p:spPr>
        <p:txBody>
          <a:bodyPr wrap="square" anchor="t" anchorCtr="0"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6AD423-2E8F-9B4B-9895-A5B4A4EFA061}"/>
              </a:ext>
            </a:extLst>
          </p:cNvPr>
          <p:cNvSpPr/>
          <p:nvPr userDrawn="1"/>
        </p:nvSpPr>
        <p:spPr>
          <a:xfrm>
            <a:off x="303780" y="4873581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11" name="Title 13">
            <a:extLst>
              <a:ext uri="{FF2B5EF4-FFF2-40B4-BE49-F238E27FC236}">
                <a16:creationId xmlns:a16="http://schemas.microsoft.com/office/drawing/2014/main" id="{AB3CBDB2-BEDA-0B41-9381-48F01B8FF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1145321"/>
            <a:ext cx="3772266" cy="830997"/>
          </a:xfrm>
        </p:spPr>
        <p:txBody>
          <a:bodyPr wrap="square" lIns="0" tIns="0" bIns="0" anchor="b" anchorCtr="0">
            <a:noAutofit/>
          </a:bodyPr>
          <a:lstStyle>
            <a:lvl1pPr>
              <a:defRPr sz="3000" b="0" i="0">
                <a:solidFill>
                  <a:schemeClr val="bg1"/>
                </a:solidFill>
                <a:latin typeface="Springwood Brush" pitchFamily="2" charset="77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662554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orange whitout brus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B0622A2-5B86-084B-A7E9-986B0F55ED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5288" y="4476369"/>
            <a:ext cx="1111438" cy="219456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E768B392-E95B-C64C-8333-081A899DD9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5288" y="3507284"/>
            <a:ext cx="3772266" cy="184666"/>
          </a:xfrm>
        </p:spPr>
        <p:txBody>
          <a:bodyPr wrap="square" lIns="0" tIns="0" rIns="0" bIns="0" anchor="b" anchorCtr="0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Speaker Name</a:t>
            </a:r>
            <a:r>
              <a:rPr lang="en-US" baseline="0"/>
              <a:t>, Title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FF39995B-BDA6-C143-8C3D-97117281FF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5288" y="3730924"/>
            <a:ext cx="3772266" cy="184666"/>
          </a:xfr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2" name="Title 13">
            <a:extLst>
              <a:ext uri="{FF2B5EF4-FFF2-40B4-BE49-F238E27FC236}">
                <a16:creationId xmlns:a16="http://schemas.microsoft.com/office/drawing/2014/main" id="{58EEB288-4502-7B45-A952-77A9601DF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1145321"/>
            <a:ext cx="3772266" cy="830997"/>
          </a:xfrm>
        </p:spPr>
        <p:txBody>
          <a:bodyPr wrap="square" lIns="0" tIns="0" bIns="0" anchor="b" anchorCtr="0">
            <a:noAutofit/>
          </a:bodyPr>
          <a:lstStyle>
            <a:lvl1pPr>
              <a:defRPr sz="3000" b="0" i="0">
                <a:solidFill>
                  <a:schemeClr val="bg1"/>
                </a:solidFill>
                <a:latin typeface="Springwood Brush" pitchFamily="2" charset="77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B3E18DD-E0BA-B94F-8B2F-271A93074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5289" y="2044729"/>
            <a:ext cx="3772266" cy="246221"/>
          </a:xfrm>
        </p:spPr>
        <p:txBody>
          <a:bodyPr wrap="square" anchor="t" anchorCtr="0"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23F85A-8848-E545-80F9-460393C73CF8}"/>
              </a:ext>
            </a:extLst>
          </p:cNvPr>
          <p:cNvSpPr/>
          <p:nvPr userDrawn="1"/>
        </p:nvSpPr>
        <p:spPr>
          <a:xfrm>
            <a:off x="303780" y="4873581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28356195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022E7B58-039B-D544-BA3E-4D28ABDEF4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1B0622A2-5B86-084B-A7E9-986B0F55ED5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05043" y="4476369"/>
            <a:ext cx="1091927" cy="219456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E768B392-E95B-C64C-8333-081A899DD9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5288" y="3507284"/>
            <a:ext cx="3772266" cy="184666"/>
          </a:xfrm>
        </p:spPr>
        <p:txBody>
          <a:bodyPr wrap="square" lIns="0" tIns="0" rIns="0" bIns="0" anchor="b" anchorCtr="0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Speaker Name</a:t>
            </a:r>
            <a:r>
              <a:rPr lang="en-US" baseline="0"/>
              <a:t>, Title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FF39995B-BDA6-C143-8C3D-97117281FF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5288" y="3730924"/>
            <a:ext cx="3772266" cy="184666"/>
          </a:xfr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B3E18DD-E0BA-B94F-8B2F-271A93074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5289" y="2044729"/>
            <a:ext cx="3772266" cy="246221"/>
          </a:xfrm>
        </p:spPr>
        <p:txBody>
          <a:bodyPr wrap="square" anchor="t" anchorCtr="0"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A94C4C-B93A-5B40-A370-489D10A3194E}"/>
              </a:ext>
            </a:extLst>
          </p:cNvPr>
          <p:cNvSpPr/>
          <p:nvPr userDrawn="1"/>
        </p:nvSpPr>
        <p:spPr>
          <a:xfrm>
            <a:off x="303780" y="4873581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12" name="Title 13">
            <a:extLst>
              <a:ext uri="{FF2B5EF4-FFF2-40B4-BE49-F238E27FC236}">
                <a16:creationId xmlns:a16="http://schemas.microsoft.com/office/drawing/2014/main" id="{533FA26C-1ADD-9249-87C3-52F496593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1145321"/>
            <a:ext cx="3772266" cy="830997"/>
          </a:xfrm>
        </p:spPr>
        <p:txBody>
          <a:bodyPr wrap="square" lIns="0" tIns="0" bIns="0" anchor="b" anchorCtr="0">
            <a:noAutofit/>
          </a:bodyPr>
          <a:lstStyle>
            <a:lvl1pPr>
              <a:defRPr sz="3000" b="0" i="0">
                <a:solidFill>
                  <a:schemeClr val="bg1"/>
                </a:solidFill>
                <a:latin typeface="Springwood Brush" pitchFamily="2" charset="77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7935450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Blue whitout brush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B0622A2-5B86-084B-A7E9-986B0F55ED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5043" y="4476369"/>
            <a:ext cx="1091927" cy="219456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E768B392-E95B-C64C-8333-081A899DD9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5288" y="3507284"/>
            <a:ext cx="3772266" cy="184666"/>
          </a:xfrm>
        </p:spPr>
        <p:txBody>
          <a:bodyPr wrap="square" lIns="0" tIns="0" rIns="0" bIns="0" anchor="b" anchorCtr="0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Speaker Name</a:t>
            </a:r>
            <a:r>
              <a:rPr lang="en-US" baseline="0"/>
              <a:t>, Title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FF39995B-BDA6-C143-8C3D-97117281FF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5288" y="3730924"/>
            <a:ext cx="3772266" cy="184666"/>
          </a:xfr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B3E18DD-E0BA-B94F-8B2F-271A93074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5289" y="2044729"/>
            <a:ext cx="3772266" cy="246221"/>
          </a:xfrm>
        </p:spPr>
        <p:txBody>
          <a:bodyPr wrap="square" anchor="t" anchorCtr="0"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EE626B7F-08E2-C84F-AA2F-6A60EBC43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1145321"/>
            <a:ext cx="3772266" cy="830997"/>
          </a:xfrm>
        </p:spPr>
        <p:txBody>
          <a:bodyPr wrap="square" lIns="0" tIns="0" bIns="0" anchor="b" anchorCtr="0">
            <a:noAutofit/>
          </a:bodyPr>
          <a:lstStyle>
            <a:lvl1pPr>
              <a:defRPr sz="3000" b="0" i="0">
                <a:solidFill>
                  <a:schemeClr val="bg1"/>
                </a:solidFill>
                <a:latin typeface="Springwood Brush" pitchFamily="2" charset="77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2EF2CF-F030-E441-9A3D-F022ED57574C}"/>
              </a:ext>
            </a:extLst>
          </p:cNvPr>
          <p:cNvSpPr/>
          <p:nvPr userDrawn="1"/>
        </p:nvSpPr>
        <p:spPr>
          <a:xfrm>
            <a:off x="303780" y="4873581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18331396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grey 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C5983329-A095-4A47-BA31-CE834DC1A3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1B0622A2-5B86-084B-A7E9-986B0F55ED5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16083" y="4476369"/>
            <a:ext cx="1069848" cy="219456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E768B392-E95B-C64C-8333-081A899DD9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4334" y="3487279"/>
            <a:ext cx="3772266" cy="204671"/>
          </a:xfrm>
        </p:spPr>
        <p:txBody>
          <a:bodyPr wrap="square" lIns="0" tIns="0" rIns="0" bIns="0" anchor="b" anchorCtr="0">
            <a:noAutofit/>
          </a:bodyPr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Speaker Name</a:t>
            </a:r>
            <a:r>
              <a:rPr lang="en-US" baseline="0"/>
              <a:t>, Title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FF39995B-BDA6-C143-8C3D-97117281FF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4334" y="3730924"/>
            <a:ext cx="3772266" cy="204671"/>
          </a:xfr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B3E18DD-E0BA-B94F-8B2F-271A93074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4335" y="2044729"/>
            <a:ext cx="3772266" cy="272895"/>
          </a:xfrm>
        </p:spPr>
        <p:txBody>
          <a:bodyPr wrap="square" anchor="t" anchorCtr="0">
            <a:no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5F9F22-5A25-C547-862E-C15829157B9C}"/>
              </a:ext>
            </a:extLst>
          </p:cNvPr>
          <p:cNvSpPr/>
          <p:nvPr userDrawn="1"/>
        </p:nvSpPr>
        <p:spPr>
          <a:xfrm>
            <a:off x="303780" y="4873581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500"/>
              <a:t>Genesys confidential and proprietary information. Unauthorized disclosure is prohibited.</a:t>
            </a:r>
          </a:p>
        </p:txBody>
      </p:sp>
      <p:sp>
        <p:nvSpPr>
          <p:cNvPr id="15" name="Title 13">
            <a:extLst>
              <a:ext uri="{FF2B5EF4-FFF2-40B4-BE49-F238E27FC236}">
                <a16:creationId xmlns:a16="http://schemas.microsoft.com/office/drawing/2014/main" id="{1A1203DB-3C02-7A40-925F-17FED503E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1145321"/>
            <a:ext cx="3772266" cy="830997"/>
          </a:xfrm>
        </p:spPr>
        <p:txBody>
          <a:bodyPr wrap="square" lIns="0" tIns="0" bIns="0" anchor="b" anchorCtr="0">
            <a:noAutofit/>
          </a:bodyPr>
          <a:lstStyle>
            <a:lvl1pPr>
              <a:defRPr sz="3000" b="0" i="0">
                <a:solidFill>
                  <a:schemeClr val="accent2"/>
                </a:solidFill>
                <a:latin typeface="Springwood Brush" pitchFamily="2" charset="77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5566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- blue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5D6B3BFC-3C6F-AF4D-A43C-A7A3CA8780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58641" y="0"/>
            <a:ext cx="3010829" cy="5143500"/>
          </a:xfrm>
          <a:prstGeom prst="rect">
            <a:avLst/>
          </a:prstGeom>
        </p:spPr>
      </p:pic>
      <p:sp>
        <p:nvSpPr>
          <p:cNvPr id="12" name="Title 13">
            <a:extLst>
              <a:ext uri="{FF2B5EF4-FFF2-40B4-BE49-F238E27FC236}">
                <a16:creationId xmlns:a16="http://schemas.microsoft.com/office/drawing/2014/main" id="{58EEB288-4502-7B45-A952-77A9601DF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198774"/>
            <a:ext cx="5927574" cy="415498"/>
          </a:xfrm>
        </p:spPr>
        <p:txBody>
          <a:bodyPr wrap="square" lIns="0" tIns="0" bIns="0" anchor="b" anchorCtr="0">
            <a:noAutofit/>
          </a:bodyPr>
          <a:lstStyle>
            <a:lvl1pPr>
              <a:defRPr sz="3000" b="0" i="0">
                <a:solidFill>
                  <a:schemeClr val="bg1"/>
                </a:solidFill>
                <a:latin typeface="Springwood Brush" pitchFamily="2" charset="77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B3E18DD-E0BA-B94F-8B2F-271A93074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5289" y="2682683"/>
            <a:ext cx="3772266" cy="246221"/>
          </a:xfrm>
        </p:spPr>
        <p:txBody>
          <a:bodyPr wrap="square" anchor="t" anchorCtr="0"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3FB61C9-5597-2648-8CC2-2B1502FB81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5666524-94A0-CC45-BDCA-0EFD52F508D2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105017867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grey whitout brush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B0622A2-5B86-084B-A7E9-986B0F55ED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16083" y="4476369"/>
            <a:ext cx="1069848" cy="219456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E768B392-E95B-C64C-8333-081A899DD9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4334" y="3487279"/>
            <a:ext cx="3772266" cy="204671"/>
          </a:xfrm>
        </p:spPr>
        <p:txBody>
          <a:bodyPr wrap="square" lIns="0" tIns="0" rIns="0" bIns="0" anchor="b" anchorCtr="0">
            <a:noAutofit/>
          </a:bodyPr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Speaker Name</a:t>
            </a:r>
            <a:r>
              <a:rPr lang="en-US" baseline="0"/>
              <a:t>, Title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FF39995B-BDA6-C143-8C3D-97117281FF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4334" y="3730924"/>
            <a:ext cx="3772266" cy="204671"/>
          </a:xfr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B3E18DD-E0BA-B94F-8B2F-271A93074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4335" y="2044729"/>
            <a:ext cx="3772266" cy="272895"/>
          </a:xfrm>
        </p:spPr>
        <p:txBody>
          <a:bodyPr wrap="square" anchor="t" anchorCtr="0">
            <a:no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3EFDCF33-FCA5-EB4E-AECA-A5782DC7C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1145321"/>
            <a:ext cx="3771312" cy="830997"/>
          </a:xfrm>
        </p:spPr>
        <p:txBody>
          <a:bodyPr wrap="square" lIns="0" tIns="0" bIns="0" anchor="b" anchorCtr="0">
            <a:noAutofit/>
          </a:bodyPr>
          <a:lstStyle>
            <a:lvl1pPr>
              <a:defRPr sz="3000" b="0" i="0">
                <a:solidFill>
                  <a:schemeClr val="accent2"/>
                </a:solidFill>
                <a:latin typeface="Springwood Brush" pitchFamily="2" charset="77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D5E0F2-6985-874E-97ED-EA3E66770ADB}"/>
              </a:ext>
            </a:extLst>
          </p:cNvPr>
          <p:cNvSpPr/>
          <p:nvPr userDrawn="1"/>
        </p:nvSpPr>
        <p:spPr>
          <a:xfrm>
            <a:off x="303780" y="4873581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500"/>
              <a:t>Genesys confidential and proprietary information. Unauthorized disclosure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39315143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- blue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5D6B3BFC-3C6F-AF4D-A43C-A7A3CA8780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58641" y="0"/>
            <a:ext cx="3010829" cy="5143500"/>
          </a:xfrm>
          <a:prstGeom prst="rect">
            <a:avLst/>
          </a:prstGeom>
        </p:spPr>
      </p:pic>
      <p:sp>
        <p:nvSpPr>
          <p:cNvPr id="12" name="Title 13">
            <a:extLst>
              <a:ext uri="{FF2B5EF4-FFF2-40B4-BE49-F238E27FC236}">
                <a16:creationId xmlns:a16="http://schemas.microsoft.com/office/drawing/2014/main" id="{58EEB288-4502-7B45-A952-77A9601DF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198774"/>
            <a:ext cx="5927574" cy="415498"/>
          </a:xfrm>
        </p:spPr>
        <p:txBody>
          <a:bodyPr wrap="square" lIns="0" tIns="0" bIns="0" anchor="b" anchorCtr="0">
            <a:noAutofit/>
          </a:bodyPr>
          <a:lstStyle>
            <a:lvl1pPr>
              <a:defRPr sz="3000" b="0" i="0">
                <a:solidFill>
                  <a:schemeClr val="bg1"/>
                </a:solidFill>
                <a:latin typeface="Springwood Brush" pitchFamily="2" charset="77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B3E18DD-E0BA-B94F-8B2F-271A93074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5289" y="2682683"/>
            <a:ext cx="3772266" cy="246221"/>
          </a:xfrm>
        </p:spPr>
        <p:txBody>
          <a:bodyPr wrap="square" anchor="t" anchorCtr="0"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3FB61C9-5597-2648-8CC2-2B1502FB81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5666524-94A0-CC45-BDCA-0EFD52F508D2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4651758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- blu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5D6B3BFC-3C6F-AF4D-A43C-A7A3CA8780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89832" y="158750"/>
            <a:ext cx="2658881" cy="4455780"/>
          </a:xfrm>
          <a:prstGeom prst="rect">
            <a:avLst/>
          </a:prstGeom>
        </p:spPr>
      </p:pic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B3E18DD-E0BA-B94F-8B2F-271A93074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5289" y="2682683"/>
            <a:ext cx="3772266" cy="246221"/>
          </a:xfrm>
        </p:spPr>
        <p:txBody>
          <a:bodyPr wrap="square" anchor="t" anchorCtr="0"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3FB61C9-5597-2648-8CC2-2B1502FB81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8" name="Title 13">
            <a:extLst>
              <a:ext uri="{FF2B5EF4-FFF2-40B4-BE49-F238E27FC236}">
                <a16:creationId xmlns:a16="http://schemas.microsoft.com/office/drawing/2014/main" id="{4D739D9D-3582-CB4A-8693-F845C0024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198774"/>
            <a:ext cx="5927574" cy="415498"/>
          </a:xfrm>
        </p:spPr>
        <p:txBody>
          <a:bodyPr wrap="square" lIns="0" tIns="0" bIns="0" anchor="b" anchorCtr="0">
            <a:noAutofit/>
          </a:bodyPr>
          <a:lstStyle>
            <a:lvl1pPr>
              <a:defRPr sz="3000" b="0" i="0">
                <a:solidFill>
                  <a:schemeClr val="bg1"/>
                </a:solidFill>
                <a:latin typeface="Springwood Brush" pitchFamily="2" charset="77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225A8B-F79F-5E4D-AC3B-D557FD05BBEA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15130682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- blue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3F2A134-5AE9-9D4A-AC38-12E4645592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10143" y="956930"/>
            <a:ext cx="3438570" cy="2679405"/>
          </a:xfrm>
          <a:prstGeom prst="rect">
            <a:avLst/>
          </a:prstGeom>
        </p:spPr>
      </p:pic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B3E18DD-E0BA-B94F-8B2F-271A93074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5289" y="2682683"/>
            <a:ext cx="3772266" cy="246221"/>
          </a:xfrm>
        </p:spPr>
        <p:txBody>
          <a:bodyPr wrap="square" anchor="t" anchorCtr="0"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3FB61C9-5597-2648-8CC2-2B1502FB81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9" name="Title 13">
            <a:extLst>
              <a:ext uri="{FF2B5EF4-FFF2-40B4-BE49-F238E27FC236}">
                <a16:creationId xmlns:a16="http://schemas.microsoft.com/office/drawing/2014/main" id="{70D5C225-F887-A24C-87AB-288513FA6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198774"/>
            <a:ext cx="5927574" cy="415498"/>
          </a:xfrm>
        </p:spPr>
        <p:txBody>
          <a:bodyPr wrap="square" lIns="0" tIns="0" bIns="0" anchor="b" anchorCtr="0">
            <a:noAutofit/>
          </a:bodyPr>
          <a:lstStyle>
            <a:lvl1pPr>
              <a:defRPr sz="3000" b="0" i="0">
                <a:solidFill>
                  <a:schemeClr val="bg1"/>
                </a:solidFill>
                <a:latin typeface="Springwood Brush" pitchFamily="2" charset="77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0F5AD0-7467-B842-B622-30CF8198BB74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21059373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- blue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DC67311-721C-B144-870C-7D55CCFC32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14750" y="0"/>
            <a:ext cx="5429250" cy="5143500"/>
          </a:xfrm>
          <a:prstGeom prst="rect">
            <a:avLst/>
          </a:prstGeom>
        </p:spPr>
      </p:pic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B3E18DD-E0BA-B94F-8B2F-271A93074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5289" y="2682683"/>
            <a:ext cx="3772266" cy="246221"/>
          </a:xfrm>
        </p:spPr>
        <p:txBody>
          <a:bodyPr wrap="square" anchor="t" anchorCtr="0"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3FB61C9-5597-2648-8CC2-2B1502FB81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9" name="Title 13">
            <a:extLst>
              <a:ext uri="{FF2B5EF4-FFF2-40B4-BE49-F238E27FC236}">
                <a16:creationId xmlns:a16="http://schemas.microsoft.com/office/drawing/2014/main" id="{14C8E3CF-7D30-B94C-8704-F4744F75A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198774"/>
            <a:ext cx="5927574" cy="415498"/>
          </a:xfrm>
        </p:spPr>
        <p:txBody>
          <a:bodyPr wrap="square" lIns="0" tIns="0" bIns="0" anchor="b" anchorCtr="0">
            <a:noAutofit/>
          </a:bodyPr>
          <a:lstStyle>
            <a:lvl1pPr>
              <a:defRPr sz="3000" b="0" i="0">
                <a:solidFill>
                  <a:schemeClr val="bg1"/>
                </a:solidFill>
                <a:latin typeface="Springwood Brush" pitchFamily="2" charset="77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C939F3-C860-F045-83A8-160F8D3638A6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271385139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- orang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5D6B3BFC-3C6F-AF4D-A43C-A7A3CA8780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58641" y="0"/>
            <a:ext cx="3010829" cy="5143500"/>
          </a:xfrm>
          <a:prstGeom prst="rect">
            <a:avLst/>
          </a:prstGeom>
        </p:spPr>
      </p:pic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B3E18DD-E0BA-B94F-8B2F-271A93074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5289" y="2682683"/>
            <a:ext cx="3772266" cy="246221"/>
          </a:xfrm>
        </p:spPr>
        <p:txBody>
          <a:bodyPr wrap="square" anchor="t" anchorCtr="0"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3FB61C9-5597-2648-8CC2-2B1502FB81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8" name="Title 13">
            <a:extLst>
              <a:ext uri="{FF2B5EF4-FFF2-40B4-BE49-F238E27FC236}">
                <a16:creationId xmlns:a16="http://schemas.microsoft.com/office/drawing/2014/main" id="{EE4D3491-0482-5A4C-B585-2E7460FAE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198774"/>
            <a:ext cx="5927574" cy="415498"/>
          </a:xfrm>
        </p:spPr>
        <p:txBody>
          <a:bodyPr wrap="square" lIns="0" tIns="0" bIns="0" anchor="b" anchorCtr="0">
            <a:noAutofit/>
          </a:bodyPr>
          <a:lstStyle>
            <a:lvl1pPr>
              <a:defRPr sz="3000" b="0" i="0">
                <a:solidFill>
                  <a:schemeClr val="bg1"/>
                </a:solidFill>
                <a:latin typeface="Springwood Brush" pitchFamily="2" charset="77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ADD0E5-6046-B744-ACA6-354F06F2079C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216174818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- orang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5D6B3BFC-3C6F-AF4D-A43C-A7A3CA8780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89832" y="158750"/>
            <a:ext cx="2658881" cy="4455780"/>
          </a:xfrm>
          <a:prstGeom prst="rect">
            <a:avLst/>
          </a:prstGeom>
        </p:spPr>
      </p:pic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B3E18DD-E0BA-B94F-8B2F-271A93074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5289" y="2682683"/>
            <a:ext cx="3772266" cy="246221"/>
          </a:xfrm>
        </p:spPr>
        <p:txBody>
          <a:bodyPr wrap="square" anchor="t" anchorCtr="0"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47ADB03-05DF-8342-BDF6-2F972308FF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11" name="Title 13">
            <a:extLst>
              <a:ext uri="{FF2B5EF4-FFF2-40B4-BE49-F238E27FC236}">
                <a16:creationId xmlns:a16="http://schemas.microsoft.com/office/drawing/2014/main" id="{B319E875-523B-5541-8BBF-655BE75C8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198774"/>
            <a:ext cx="5927574" cy="415498"/>
          </a:xfrm>
        </p:spPr>
        <p:txBody>
          <a:bodyPr wrap="square" lIns="0" tIns="0" bIns="0" anchor="b" anchorCtr="0">
            <a:noAutofit/>
          </a:bodyPr>
          <a:lstStyle>
            <a:lvl1pPr>
              <a:defRPr sz="3000" b="0" i="0">
                <a:solidFill>
                  <a:schemeClr val="bg1"/>
                </a:solidFill>
                <a:latin typeface="Springwood Brush" pitchFamily="2" charset="77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CB5EA1-70B6-7B4A-BD15-86EAEF69F967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16247272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- orang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3F2A134-5AE9-9D4A-AC38-12E4645592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10143" y="956930"/>
            <a:ext cx="3438570" cy="2679405"/>
          </a:xfrm>
          <a:prstGeom prst="rect">
            <a:avLst/>
          </a:prstGeom>
        </p:spPr>
      </p:pic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B3E18DD-E0BA-B94F-8B2F-271A93074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5289" y="2682683"/>
            <a:ext cx="3772266" cy="246221"/>
          </a:xfrm>
        </p:spPr>
        <p:txBody>
          <a:bodyPr wrap="square" anchor="t" anchorCtr="0"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C2555DB-0FEF-144B-A387-7F87BE6A33D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9" name="Title 13">
            <a:extLst>
              <a:ext uri="{FF2B5EF4-FFF2-40B4-BE49-F238E27FC236}">
                <a16:creationId xmlns:a16="http://schemas.microsoft.com/office/drawing/2014/main" id="{C3165FA9-A28E-CE47-8379-C95B1936A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198774"/>
            <a:ext cx="5927574" cy="415498"/>
          </a:xfrm>
        </p:spPr>
        <p:txBody>
          <a:bodyPr wrap="square" lIns="0" tIns="0" bIns="0" anchor="b" anchorCtr="0">
            <a:noAutofit/>
          </a:bodyPr>
          <a:lstStyle>
            <a:lvl1pPr>
              <a:defRPr sz="3000" b="0" i="0">
                <a:solidFill>
                  <a:schemeClr val="bg1"/>
                </a:solidFill>
                <a:latin typeface="Springwood Brush" pitchFamily="2" charset="77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43C35C-D3AD-B24B-A0EB-3E434AB36601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27122329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- orange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DC67311-721C-B144-870C-7D55CCFC32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14750" y="0"/>
            <a:ext cx="5429250" cy="5143500"/>
          </a:xfrm>
          <a:prstGeom prst="rect">
            <a:avLst/>
          </a:prstGeom>
        </p:spPr>
      </p:pic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B3E18DD-E0BA-B94F-8B2F-271A93074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5289" y="2682683"/>
            <a:ext cx="3772266" cy="246221"/>
          </a:xfrm>
        </p:spPr>
        <p:txBody>
          <a:bodyPr wrap="square" anchor="t" anchorCtr="0"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0315977-7D3C-824A-A156-D738C8BE333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9" name="Title 13">
            <a:extLst>
              <a:ext uri="{FF2B5EF4-FFF2-40B4-BE49-F238E27FC236}">
                <a16:creationId xmlns:a16="http://schemas.microsoft.com/office/drawing/2014/main" id="{6CC76015-6D70-F440-BC71-2DC969223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198774"/>
            <a:ext cx="5927574" cy="415498"/>
          </a:xfrm>
        </p:spPr>
        <p:txBody>
          <a:bodyPr wrap="square" lIns="0" tIns="0" bIns="0" anchor="b" anchorCtr="0">
            <a:noAutofit/>
          </a:bodyPr>
          <a:lstStyle>
            <a:lvl1pPr>
              <a:defRPr sz="3000" b="0" i="0">
                <a:solidFill>
                  <a:schemeClr val="bg1"/>
                </a:solidFill>
                <a:latin typeface="Springwood Brush" pitchFamily="2" charset="77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1A2FD9-6202-1244-8187-4701AAA040E3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30659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slide - Blue - without ba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2B3743AF-DA5A-D948-90CA-EF534450E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575" y="0"/>
            <a:ext cx="9144000" cy="51435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9425B43-72BD-3B45-8267-6559B1B8D5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92769AD-FA75-3F48-8715-052571C7EB52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A96FEE5D-A53D-6E4B-9142-59B1E8F5FAD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95287" y="1968581"/>
            <a:ext cx="6112100" cy="217720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B6BCB7D-98EA-E449-91BD-7ACA077D45B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5288" y="1379290"/>
            <a:ext cx="6112098" cy="50192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23733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7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- blu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5D6B3BFC-3C6F-AF4D-A43C-A7A3CA8780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89832" y="158750"/>
            <a:ext cx="2658881" cy="4455780"/>
          </a:xfrm>
          <a:prstGeom prst="rect">
            <a:avLst/>
          </a:prstGeom>
        </p:spPr>
      </p:pic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B3E18DD-E0BA-B94F-8B2F-271A93074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5289" y="2682683"/>
            <a:ext cx="3772266" cy="246221"/>
          </a:xfrm>
        </p:spPr>
        <p:txBody>
          <a:bodyPr wrap="square" anchor="t" anchorCtr="0"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3FB61C9-5597-2648-8CC2-2B1502FB81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8" name="Title 13">
            <a:extLst>
              <a:ext uri="{FF2B5EF4-FFF2-40B4-BE49-F238E27FC236}">
                <a16:creationId xmlns:a16="http://schemas.microsoft.com/office/drawing/2014/main" id="{4D739D9D-3582-CB4A-8693-F845C0024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198774"/>
            <a:ext cx="5927574" cy="415498"/>
          </a:xfrm>
        </p:spPr>
        <p:txBody>
          <a:bodyPr wrap="square" lIns="0" tIns="0" bIns="0" anchor="b" anchorCtr="0">
            <a:noAutofit/>
          </a:bodyPr>
          <a:lstStyle>
            <a:lvl1pPr>
              <a:defRPr sz="3000" b="0" i="0">
                <a:solidFill>
                  <a:schemeClr val="bg1"/>
                </a:solidFill>
                <a:latin typeface="Springwood Brush" pitchFamily="2" charset="77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225A8B-F79F-5E4D-AC3B-D557FD05BBEA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323345755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Blue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1;p17">
            <a:extLst>
              <a:ext uri="{FF2B5EF4-FFF2-40B4-BE49-F238E27FC236}">
                <a16:creationId xmlns:a16="http://schemas.microsoft.com/office/drawing/2014/main" id="{890BC9D0-0C45-1943-BEBA-1BAB9D8DB4A2}"/>
              </a:ext>
            </a:extLst>
          </p:cNvPr>
          <p:cNvSpPr/>
          <p:nvPr userDrawn="1"/>
        </p:nvSpPr>
        <p:spPr>
          <a:xfrm flipV="1">
            <a:off x="0" y="0"/>
            <a:ext cx="9144000" cy="638175"/>
          </a:xfrm>
          <a:prstGeom prst="rect">
            <a:avLst/>
          </a:prstGeom>
          <a:solidFill>
            <a:srgbClr val="273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2B3743AF-DA5A-D948-90CA-EF534450E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575" y="0"/>
            <a:ext cx="9144000" cy="51435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9425B43-72BD-3B45-8267-6559B1B8D5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92769AD-FA75-3F48-8715-052571C7EB52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C0DB7A2A-AF98-654F-B562-C8518BBB6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32117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A96FEE5D-A53D-6E4B-9142-59B1E8F5FAD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95287" y="1968581"/>
            <a:ext cx="6112100" cy="217720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B6BCB7D-98EA-E449-91BD-7ACA077D45B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5288" y="1379290"/>
            <a:ext cx="6112098" cy="50192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61739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7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slide - Blue - no brush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1;p17">
            <a:extLst>
              <a:ext uri="{FF2B5EF4-FFF2-40B4-BE49-F238E27FC236}">
                <a16:creationId xmlns:a16="http://schemas.microsoft.com/office/drawing/2014/main" id="{890BC9D0-0C45-1943-BEBA-1BAB9D8DB4A2}"/>
              </a:ext>
            </a:extLst>
          </p:cNvPr>
          <p:cNvSpPr/>
          <p:nvPr userDrawn="1"/>
        </p:nvSpPr>
        <p:spPr>
          <a:xfrm flipV="1">
            <a:off x="0" y="0"/>
            <a:ext cx="9144000" cy="638175"/>
          </a:xfrm>
          <a:prstGeom prst="rect">
            <a:avLst/>
          </a:prstGeom>
          <a:solidFill>
            <a:srgbClr val="273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9425B43-72BD-3B45-8267-6559B1B8D5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92769AD-FA75-3F48-8715-052571C7EB52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C0DB7A2A-AF98-654F-B562-C8518BBB6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32117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A96FEE5D-A53D-6E4B-9142-59B1E8F5FAD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95287" y="1968581"/>
            <a:ext cx="6112100" cy="217720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B6BCB7D-98EA-E449-91BD-7ACA077D45B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5288" y="1379290"/>
            <a:ext cx="6112098" cy="50192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12049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7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Blue / 2 column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18">
            <a:extLst>
              <a:ext uri="{FF2B5EF4-FFF2-40B4-BE49-F238E27FC236}">
                <a16:creationId xmlns:a16="http://schemas.microsoft.com/office/drawing/2014/main" id="{7F877449-43E6-7B41-8A8C-3EA0878270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495B0C5A-3D53-524C-A4DC-B79D7C28221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31CF7181-8249-C541-BA4C-C7B92A54CFD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95287" y="1968581"/>
            <a:ext cx="4032251" cy="217720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ED07F1E7-A675-144F-BBC0-D6DA022FC0D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716016" y="1968581"/>
            <a:ext cx="4032251" cy="217720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Google Shape;91;p17">
            <a:extLst>
              <a:ext uri="{FF2B5EF4-FFF2-40B4-BE49-F238E27FC236}">
                <a16:creationId xmlns:a16="http://schemas.microsoft.com/office/drawing/2014/main" id="{1142168F-9C0A-5747-8F91-C411B70AF050}"/>
              </a:ext>
            </a:extLst>
          </p:cNvPr>
          <p:cNvSpPr/>
          <p:nvPr userDrawn="1"/>
        </p:nvSpPr>
        <p:spPr>
          <a:xfrm flipV="1">
            <a:off x="0" y="0"/>
            <a:ext cx="9144000" cy="638175"/>
          </a:xfrm>
          <a:prstGeom prst="rect">
            <a:avLst/>
          </a:prstGeom>
          <a:solidFill>
            <a:srgbClr val="273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432F5C-4368-F645-AC21-72F0E94AA850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024D0FFB-3583-C440-9C5F-DED56C888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32117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CFB029DF-1A21-EB44-94E4-E270F853EA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716463" y="1374436"/>
            <a:ext cx="4032251" cy="50192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94D6F6A-23F6-C446-BC4B-371DEAE9A6E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5288" y="1379290"/>
            <a:ext cx="4032250" cy="50192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49005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89">
          <p15:clr>
            <a:srgbClr val="FBAE40"/>
          </p15:clr>
        </p15:guide>
        <p15:guide id="2" pos="2971">
          <p15:clr>
            <a:srgbClr val="FBAE40"/>
          </p15:clr>
        </p15:guide>
        <p15:guide id="3" orient="horz" pos="577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Blue / 3 column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B8E86B1D-62CC-AF49-9788-533C35C2A9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0D7E2C1-F70C-D14F-A96F-9ABA246A866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5A6DB2A4-051B-594F-BEA3-F6DD30B9310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03239" y="1974405"/>
            <a:ext cx="2592388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Google Shape;91;p17">
            <a:extLst>
              <a:ext uri="{FF2B5EF4-FFF2-40B4-BE49-F238E27FC236}">
                <a16:creationId xmlns:a16="http://schemas.microsoft.com/office/drawing/2014/main" id="{4F3A254D-B770-454A-813C-ABB2C77AD3CA}"/>
              </a:ext>
            </a:extLst>
          </p:cNvPr>
          <p:cNvSpPr/>
          <p:nvPr userDrawn="1"/>
        </p:nvSpPr>
        <p:spPr>
          <a:xfrm flipV="1">
            <a:off x="0" y="0"/>
            <a:ext cx="9144000" cy="638175"/>
          </a:xfrm>
          <a:prstGeom prst="rect">
            <a:avLst/>
          </a:prstGeom>
          <a:solidFill>
            <a:srgbClr val="273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5A4D77-07B2-FE4A-B2C2-2A9808DCFE39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65C14B80-21E5-C943-AAB5-4EF316AB7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32117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177E587E-62F2-B54E-90AA-419C34DCDCA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5288" y="1584183"/>
            <a:ext cx="2600340" cy="297034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30A138AB-2133-CB40-A348-C25B7B4355B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275012" y="1974405"/>
            <a:ext cx="2592388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03C28765-E705-3042-AA2B-C7E0FF991C9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276600" y="1584183"/>
            <a:ext cx="2590800" cy="297034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60A7CE61-D9C3-5A4B-971D-F34790A6888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156325" y="1974405"/>
            <a:ext cx="2584437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2B212313-BF96-5644-BD4B-37AFDF5F3F6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60253" y="1584183"/>
            <a:ext cx="2588459" cy="297034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4148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82">
          <p15:clr>
            <a:srgbClr val="FBAE40"/>
          </p15:clr>
        </p15:guide>
        <p15:guide id="2" pos="2064">
          <p15:clr>
            <a:srgbClr val="FBAE40"/>
          </p15:clr>
        </p15:guide>
        <p15:guide id="3" pos="3696">
          <p15:clr>
            <a:srgbClr val="FBAE40"/>
          </p15:clr>
        </p15:guide>
        <p15:guide id="6" pos="3878">
          <p15:clr>
            <a:srgbClr val="FBAE40"/>
          </p15:clr>
        </p15:guide>
        <p15:guide id="7" orient="horz" pos="577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Blue / 4 column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91;p17">
            <a:extLst>
              <a:ext uri="{FF2B5EF4-FFF2-40B4-BE49-F238E27FC236}">
                <a16:creationId xmlns:a16="http://schemas.microsoft.com/office/drawing/2014/main" id="{96E7AE61-A195-3B41-BA44-5585CDCD7991}"/>
              </a:ext>
            </a:extLst>
          </p:cNvPr>
          <p:cNvSpPr/>
          <p:nvPr userDrawn="1"/>
        </p:nvSpPr>
        <p:spPr>
          <a:xfrm flipV="1">
            <a:off x="0" y="0"/>
            <a:ext cx="9144000" cy="638175"/>
          </a:xfrm>
          <a:prstGeom prst="rect">
            <a:avLst/>
          </a:prstGeom>
          <a:solidFill>
            <a:srgbClr val="273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3A26EB43-1950-564F-9DA6-E71228655F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CB62E922-A272-1D45-B0B3-DA88D06E630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145210F-3462-614A-B8C5-FDA2631AAC7B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6F207EE5-F577-A247-A238-F17A1F53E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32117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B1FF0067-C27E-484A-9F52-709EEC4429F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03239" y="1974405"/>
            <a:ext cx="1900224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B829E9ED-9C39-9C41-AE9E-1B003DF15A5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5288" y="1578359"/>
            <a:ext cx="1906053" cy="30285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9CD852CD-2ED6-5E4A-A4AE-982755CEFB0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2563826" y="1974405"/>
            <a:ext cx="1863712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E17B063-5A5C-4040-A6C9-2688B1256BF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555875" y="1578359"/>
            <a:ext cx="1869429" cy="30285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7BCEBC82-0B9C-574C-98AC-2F092507974A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726647" y="1974405"/>
            <a:ext cx="1863712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6AB6B5BF-85FD-0F48-972D-B9991EE87D2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718696" y="1578359"/>
            <a:ext cx="1869429" cy="30285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Content Placeholder 6">
            <a:extLst>
              <a:ext uri="{FF2B5EF4-FFF2-40B4-BE49-F238E27FC236}">
                <a16:creationId xmlns:a16="http://schemas.microsoft.com/office/drawing/2014/main" id="{EDC06F3D-B36D-A94C-AB9A-B689D919D8A1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848490" y="1974405"/>
            <a:ext cx="1900224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A8B40CEF-3AC8-4D4F-989A-50496D75824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40539" y="1578359"/>
            <a:ext cx="1906053" cy="30285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38811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51">
          <p15:clr>
            <a:srgbClr val="FBAE40"/>
          </p15:clr>
        </p15:guide>
        <p15:guide id="2" pos="1610">
          <p15:clr>
            <a:srgbClr val="FBAE40"/>
          </p15:clr>
        </p15:guide>
        <p15:guide id="3" pos="4150">
          <p15:clr>
            <a:srgbClr val="FBAE40"/>
          </p15:clr>
        </p15:guide>
        <p15:guide id="4" pos="2789">
          <p15:clr>
            <a:srgbClr val="FBAE40"/>
          </p15:clr>
        </p15:guide>
        <p15:guide id="5" pos="4309">
          <p15:clr>
            <a:srgbClr val="FBAE40"/>
          </p15:clr>
        </p15:guide>
        <p15:guide id="6" pos="2971">
          <p15:clr>
            <a:srgbClr val="FBAE40"/>
          </p15:clr>
        </p15:guide>
        <p15:guide id="7" orient="horz" pos="577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Blue  / Left bar 1 colum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26E7C368-29C6-2F48-9DAA-0605ADB5BF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Google Shape;91;p17">
            <a:extLst>
              <a:ext uri="{FF2B5EF4-FFF2-40B4-BE49-F238E27FC236}">
                <a16:creationId xmlns:a16="http://schemas.microsoft.com/office/drawing/2014/main" id="{B160BCA0-CEB5-7146-A8BF-69C19B62DE84}"/>
              </a:ext>
            </a:extLst>
          </p:cNvPr>
          <p:cNvSpPr/>
          <p:nvPr userDrawn="1"/>
        </p:nvSpPr>
        <p:spPr>
          <a:xfrm flipV="1">
            <a:off x="0" y="0"/>
            <a:ext cx="2987675" cy="5143500"/>
          </a:xfrm>
          <a:prstGeom prst="rect">
            <a:avLst/>
          </a:prstGeom>
          <a:solidFill>
            <a:srgbClr val="273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ED92BF-1556-0E4E-94F2-AF4347FE745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6936" y="3863856"/>
            <a:ext cx="2327275" cy="831969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>
              <a:defRPr sz="500">
                <a:solidFill>
                  <a:schemeClr val="bg1"/>
                </a:solidFill>
              </a:defRPr>
            </a:lvl2pPr>
            <a:lvl3pPr>
              <a:defRPr sz="200">
                <a:solidFill>
                  <a:schemeClr val="bg1"/>
                </a:solidFill>
              </a:defRPr>
            </a:lvl3pPr>
            <a:lvl4pPr>
              <a:defRPr sz="200">
                <a:solidFill>
                  <a:schemeClr val="bg1"/>
                </a:solidFill>
              </a:defRPr>
            </a:lvl4pPr>
            <a:lvl5pPr>
              <a:defRPr sz="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2F1A02C-806F-B040-8414-A77F08274CE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1C22471-9BDE-054B-A4BC-23007718A90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276600" y="1752135"/>
            <a:ext cx="5472113" cy="252770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0436F3-4412-8743-9A66-1CFE9A7ECAD5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EA15CE2-243C-0D41-A3AA-6CBAEA7E13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76600" y="1323373"/>
            <a:ext cx="5472113" cy="308683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8800765A-D945-C34D-A852-71630BF7C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860" y="163322"/>
            <a:ext cx="1865468" cy="463741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36541751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82">
          <p15:clr>
            <a:srgbClr val="FBAE40"/>
          </p15:clr>
        </p15:guide>
        <p15:guide id="2" pos="2064">
          <p15:clr>
            <a:srgbClr val="FBAE40"/>
          </p15:clr>
        </p15:guide>
        <p15:guide id="3" pos="3696">
          <p15:clr>
            <a:srgbClr val="FBAE40"/>
          </p15:clr>
        </p15:guide>
        <p15:guide id="6" pos="3878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Blue  / Left bar 2 colum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26E7C368-29C6-2F48-9DAA-0605ADB5BF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Google Shape;91;p17">
            <a:extLst>
              <a:ext uri="{FF2B5EF4-FFF2-40B4-BE49-F238E27FC236}">
                <a16:creationId xmlns:a16="http://schemas.microsoft.com/office/drawing/2014/main" id="{5F90C578-0658-DD46-B197-E8390405ACC1}"/>
              </a:ext>
            </a:extLst>
          </p:cNvPr>
          <p:cNvSpPr/>
          <p:nvPr userDrawn="1"/>
        </p:nvSpPr>
        <p:spPr>
          <a:xfrm flipV="1">
            <a:off x="0" y="0"/>
            <a:ext cx="2987675" cy="5143500"/>
          </a:xfrm>
          <a:prstGeom prst="rect">
            <a:avLst/>
          </a:prstGeom>
          <a:solidFill>
            <a:srgbClr val="273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C11D9F2E-5A07-C446-826A-133943FF25A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6667BCB-1754-8A44-84D0-4254CB20771D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D74FFD6-410D-2A4D-9C74-7647920BCD5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6936" y="3863856"/>
            <a:ext cx="2327275" cy="831969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>
              <a:defRPr sz="500">
                <a:solidFill>
                  <a:schemeClr val="bg1"/>
                </a:solidFill>
              </a:defRPr>
            </a:lvl2pPr>
            <a:lvl3pPr>
              <a:defRPr sz="200">
                <a:solidFill>
                  <a:schemeClr val="bg1"/>
                </a:solidFill>
              </a:defRPr>
            </a:lvl3pPr>
            <a:lvl4pPr>
              <a:defRPr sz="200">
                <a:solidFill>
                  <a:schemeClr val="bg1"/>
                </a:solidFill>
              </a:defRPr>
            </a:lvl4pPr>
            <a:lvl5pPr>
              <a:defRPr sz="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B8060CE-778E-5E4E-ADDE-55799BEF4CA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94611" y="1805503"/>
            <a:ext cx="2472789" cy="252770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E74D7FC-03E6-8E43-8DDC-0E550891B83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94611" y="1176489"/>
            <a:ext cx="2472789" cy="528572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377E535-3F8D-2B4A-A561-5E55691BB26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64275" y="1815638"/>
            <a:ext cx="2472789" cy="252770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74625" indent="0">
              <a:buNone/>
              <a:defRPr>
                <a:solidFill>
                  <a:schemeClr val="bg1"/>
                </a:solidFill>
              </a:defRPr>
            </a:lvl2pPr>
            <a:lvl3pPr marL="34290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58EA1794-1410-6A43-9EDF-6808CF5A3D8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64275" y="1186624"/>
            <a:ext cx="2472789" cy="528572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bg1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9BDD9B3A-AF92-F64D-B287-730D410FA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860" y="163322"/>
            <a:ext cx="1865468" cy="463741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85725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82">
          <p15:clr>
            <a:srgbClr val="FBAE40"/>
          </p15:clr>
        </p15:guide>
        <p15:guide id="2" pos="2132">
          <p15:clr>
            <a:srgbClr val="FBAE40"/>
          </p15:clr>
        </p15:guide>
        <p15:guide id="3" pos="3696">
          <p15:clr>
            <a:srgbClr val="FBAE40"/>
          </p15:clr>
        </p15:guide>
        <p15:guide id="6" pos="3946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slide - Light Gray - without ba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31AC1DB4-4886-E641-98A5-CC77359E4F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185ABC06-C480-AC41-8E9D-27316B36887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95287" y="1968581"/>
            <a:ext cx="6112100" cy="217720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FC4298-23F9-F809-B4B9-09A7843DD994}"/>
              </a:ext>
            </a:extLst>
          </p:cNvPr>
          <p:cNvSpPr/>
          <p:nvPr userDrawn="1"/>
        </p:nvSpPr>
        <p:spPr>
          <a:xfrm>
            <a:off x="-1" y="0"/>
            <a:ext cx="9144000" cy="14355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8E3A986-80EF-9E00-B341-30E7193162C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2CA0DF6-2DF9-8402-D34D-3046D745DA85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41260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7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slide - Light Gray - without bar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31AC1DB4-4886-E641-98A5-CC77359E4F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0"/>
            <a:ext cx="9144000" cy="51435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10FB54D-17E5-0049-98AA-8B8251DD18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13573" y="4794885"/>
            <a:ext cx="925587" cy="1898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10A5D9D-68C4-1D4D-AE84-3AEDACD54D10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/>
              <a:t>Genesys confidential and proprietary information. Unauthorized disclosure is prohibited.</a:t>
            </a:r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185ABC06-C480-AC41-8E9D-27316B36887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95287" y="1968581"/>
            <a:ext cx="6112100" cy="217720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FC4298-23F9-F809-B4B9-09A7843DD994}"/>
              </a:ext>
            </a:extLst>
          </p:cNvPr>
          <p:cNvSpPr/>
          <p:nvPr userDrawn="1"/>
        </p:nvSpPr>
        <p:spPr>
          <a:xfrm>
            <a:off x="-1" y="0"/>
            <a:ext cx="9144000" cy="14355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896133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7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slide - Light Gray - without bar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31AC1DB4-4886-E641-98A5-CC77359E4F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0"/>
            <a:ext cx="9144000" cy="51435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10FB54D-17E5-0049-98AA-8B8251DD18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13573" y="4794885"/>
            <a:ext cx="925587" cy="1898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10A5D9D-68C4-1D4D-AE84-3AEDACD54D10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/>
              <a:t>Genesys confidential and proprietary information. Unauthorized disclosure is prohibited.</a:t>
            </a:r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185ABC06-C480-AC41-8E9D-27316B36887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95287" y="1968581"/>
            <a:ext cx="6112100" cy="217720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DEE1CB31-45CB-BE48-9655-F44D46098F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5288" y="1379290"/>
            <a:ext cx="6112098" cy="50192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58026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7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- blue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3F2A134-5AE9-9D4A-AC38-12E4645592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10143" y="956930"/>
            <a:ext cx="3438570" cy="2679405"/>
          </a:xfrm>
          <a:prstGeom prst="rect">
            <a:avLst/>
          </a:prstGeom>
        </p:spPr>
      </p:pic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B3E18DD-E0BA-B94F-8B2F-271A93074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5289" y="2682683"/>
            <a:ext cx="3772266" cy="246221"/>
          </a:xfrm>
        </p:spPr>
        <p:txBody>
          <a:bodyPr wrap="square" anchor="t" anchorCtr="0"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3FB61C9-5597-2648-8CC2-2B1502FB81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04020" y="4794885"/>
            <a:ext cx="944694" cy="189864"/>
          </a:xfrm>
          <a:prstGeom prst="rect">
            <a:avLst/>
          </a:prstGeom>
        </p:spPr>
      </p:pic>
      <p:sp>
        <p:nvSpPr>
          <p:cNvPr id="9" name="Title 13">
            <a:extLst>
              <a:ext uri="{FF2B5EF4-FFF2-40B4-BE49-F238E27FC236}">
                <a16:creationId xmlns:a16="http://schemas.microsoft.com/office/drawing/2014/main" id="{70D5C225-F887-A24C-87AB-288513FA6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198774"/>
            <a:ext cx="5927574" cy="415498"/>
          </a:xfrm>
        </p:spPr>
        <p:txBody>
          <a:bodyPr wrap="square" lIns="0" tIns="0" bIns="0" anchor="b" anchorCtr="0">
            <a:noAutofit/>
          </a:bodyPr>
          <a:lstStyle>
            <a:lvl1pPr>
              <a:defRPr sz="3000" b="0" i="0">
                <a:solidFill>
                  <a:schemeClr val="bg1"/>
                </a:solidFill>
                <a:latin typeface="Springwood Brush" pitchFamily="2" charset="77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0F5AD0-7467-B842-B622-30CF8198BB74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>
                <a:solidFill>
                  <a:schemeClr val="bg1"/>
                </a:solidFill>
              </a:rPr>
              <a:t>Genesys confidential and proprietary information. Unauthorized disclosure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82874518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Light Gray 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31AC1DB4-4886-E641-98A5-CC77359E4F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0"/>
            <a:ext cx="9144000" cy="5143500"/>
          </a:xfrm>
          <a:prstGeom prst="rect">
            <a:avLst/>
          </a:prstGeom>
        </p:spPr>
      </p:pic>
      <p:sp>
        <p:nvSpPr>
          <p:cNvPr id="8" name="Google Shape;91;p17">
            <a:extLst>
              <a:ext uri="{FF2B5EF4-FFF2-40B4-BE49-F238E27FC236}">
                <a16:creationId xmlns:a16="http://schemas.microsoft.com/office/drawing/2014/main" id="{E9E1D298-C77B-9B47-8B74-B7F316D9F5C3}"/>
              </a:ext>
            </a:extLst>
          </p:cNvPr>
          <p:cNvSpPr/>
          <p:nvPr userDrawn="1"/>
        </p:nvSpPr>
        <p:spPr>
          <a:xfrm flipV="1">
            <a:off x="-1" y="-1"/>
            <a:ext cx="9144000" cy="627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10FB54D-17E5-0049-98AA-8B8251DD18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13573" y="4794885"/>
            <a:ext cx="925587" cy="1898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10A5D9D-68C4-1D4D-AE84-3AEDACD54D10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/>
              <a:t>Genesys confidential and proprietary information. Unauthorized disclosure is prohibited.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330597B3-9A2E-604D-B801-3D86C6211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32117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185ABC06-C480-AC41-8E9D-27316B36887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95287" y="1968581"/>
            <a:ext cx="6112100" cy="217720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DEE1CB31-45CB-BE48-9655-F44D46098F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5288" y="1379290"/>
            <a:ext cx="6112098" cy="50192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7921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7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slide - Light Gray -no brush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91;p17">
            <a:extLst>
              <a:ext uri="{FF2B5EF4-FFF2-40B4-BE49-F238E27FC236}">
                <a16:creationId xmlns:a16="http://schemas.microsoft.com/office/drawing/2014/main" id="{B1D9A59A-4783-9D49-88F4-B58F959A4F93}"/>
              </a:ext>
            </a:extLst>
          </p:cNvPr>
          <p:cNvSpPr/>
          <p:nvPr userDrawn="1"/>
        </p:nvSpPr>
        <p:spPr>
          <a:xfrm flipV="1">
            <a:off x="-1" y="-1"/>
            <a:ext cx="9144000" cy="627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10FB54D-17E5-0049-98AA-8B8251DD18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813573" y="4794885"/>
            <a:ext cx="925587" cy="1898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10A5D9D-68C4-1D4D-AE84-3AEDACD54D10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/>
              <a:t>Genesys confidential and proprietary information. Unauthorized disclosure is prohibited.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330597B3-9A2E-604D-B801-3D86C6211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32117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185ABC06-C480-AC41-8E9D-27316B36887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95287" y="1968581"/>
            <a:ext cx="6112100" cy="217720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DEE1CB31-45CB-BE48-9655-F44D46098F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5288" y="1379290"/>
            <a:ext cx="6112098" cy="50192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83398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7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Light Gray / 2 columns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91;p17">
            <a:extLst>
              <a:ext uri="{FF2B5EF4-FFF2-40B4-BE49-F238E27FC236}">
                <a16:creationId xmlns:a16="http://schemas.microsoft.com/office/drawing/2014/main" id="{69438564-3690-C246-A76C-399AAC4B9C11}"/>
              </a:ext>
            </a:extLst>
          </p:cNvPr>
          <p:cNvSpPr/>
          <p:nvPr userDrawn="1"/>
        </p:nvSpPr>
        <p:spPr>
          <a:xfrm flipV="1">
            <a:off x="-1" y="-1"/>
            <a:ext cx="9144000" cy="627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C9A875E7-1170-0E4D-AA3A-DC54FB484D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394"/>
            <a:ext cx="9144000" cy="51435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F938DF0-8934-0541-8681-D553503252C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13573" y="4794885"/>
            <a:ext cx="925587" cy="18986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918C41-C7DE-644B-AF8F-D41CAC97393F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/>
              <a:t>Genesys confidential and proprietary information. Unauthorized disclosure is prohibited.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BCECA169-3B2B-7441-88D4-3BD576C33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32117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98527B12-E74E-8541-A998-806ACDB0F1E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95287" y="1968581"/>
            <a:ext cx="4032251" cy="217720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46202055-855F-4745-A5D3-BEC6067477B6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716016" y="1968581"/>
            <a:ext cx="4032251" cy="217720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CD0DB9B7-89DA-6648-945D-461C32D9C60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716463" y="1374436"/>
            <a:ext cx="4032251" cy="50192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0FC9044A-EB24-2D47-96BA-106133556F0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5288" y="1379290"/>
            <a:ext cx="4032250" cy="50192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98007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89">
          <p15:clr>
            <a:srgbClr val="FBAE40"/>
          </p15:clr>
        </p15:guide>
        <p15:guide id="2" pos="2971">
          <p15:clr>
            <a:srgbClr val="FBAE40"/>
          </p15:clr>
        </p15:guide>
        <p15:guide id="3" orient="horz" pos="577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Light Gray / 3 columns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91;p17">
            <a:extLst>
              <a:ext uri="{FF2B5EF4-FFF2-40B4-BE49-F238E27FC236}">
                <a16:creationId xmlns:a16="http://schemas.microsoft.com/office/drawing/2014/main" id="{55E01773-55FD-6243-BF20-58C75CC8B498}"/>
              </a:ext>
            </a:extLst>
          </p:cNvPr>
          <p:cNvSpPr/>
          <p:nvPr userDrawn="1"/>
        </p:nvSpPr>
        <p:spPr>
          <a:xfrm flipV="1">
            <a:off x="-1" y="-1"/>
            <a:ext cx="9144000" cy="627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27C5211-4C90-4C4D-BF60-3635BCD35F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235A2F73-4119-EA40-A70F-04DA375850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13573" y="4794885"/>
            <a:ext cx="925587" cy="1898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15F3E79-EE74-1D47-977A-2794758D15BA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/>
              <a:t>Genesys confidential and proprietary information. Unauthorized disclosure is prohibited.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B0C6CDF1-8D66-C04B-9FD2-8B0016BE4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32117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F7295A32-51B7-4648-AA7D-218F37AA5F4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93699" y="1974405"/>
            <a:ext cx="2592388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B5DD53B-5716-5E48-9B51-AA1DAE702FE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5288" y="1584183"/>
            <a:ext cx="2600340" cy="297034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5DDBB97D-0299-D54C-997A-F27F5C0AB812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275012" y="1974405"/>
            <a:ext cx="2592388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9E091E9B-95D3-F44B-BEFA-84A3C5A3B01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276600" y="1584183"/>
            <a:ext cx="2590800" cy="297034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96AA0BE1-BDBF-BF4B-A7CB-6851294802D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156325" y="1974405"/>
            <a:ext cx="2584437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EB7C825C-F1A8-B447-AF8B-6F822E43C86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60253" y="1584183"/>
            <a:ext cx="2588459" cy="297034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93818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82">
          <p15:clr>
            <a:srgbClr val="FBAE40"/>
          </p15:clr>
        </p15:guide>
        <p15:guide id="2" pos="2064">
          <p15:clr>
            <a:srgbClr val="FBAE40"/>
          </p15:clr>
        </p15:guide>
        <p15:guide id="3" pos="3696">
          <p15:clr>
            <a:srgbClr val="FBAE40"/>
          </p15:clr>
        </p15:guide>
        <p15:guide id="6" pos="3878">
          <p15:clr>
            <a:srgbClr val="FBAE40"/>
          </p15:clr>
        </p15:guide>
        <p15:guide id="7" orient="horz" pos="577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Light Gray / 4 columns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91;p17">
            <a:extLst>
              <a:ext uri="{FF2B5EF4-FFF2-40B4-BE49-F238E27FC236}">
                <a16:creationId xmlns:a16="http://schemas.microsoft.com/office/drawing/2014/main" id="{E401C1CC-A682-5E40-B766-848814BE17BB}"/>
              </a:ext>
            </a:extLst>
          </p:cNvPr>
          <p:cNvSpPr/>
          <p:nvPr userDrawn="1"/>
        </p:nvSpPr>
        <p:spPr>
          <a:xfrm flipV="1">
            <a:off x="-1" y="-1"/>
            <a:ext cx="9144000" cy="627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259FDFC-B1EB-E74C-AC3D-A7F97DF4EF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4A22F5CB-43FF-7243-BE05-B7BA475702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13573" y="4794885"/>
            <a:ext cx="925587" cy="18986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B2465BB-82B2-C947-A51A-45DB866DCB59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/>
              <a:t>Genesys confidential and proprietary information. Unauthorized disclosure is prohibited.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AFC6E2B7-999B-C342-AFDB-F15FB547A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32117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FBC10405-B152-324F-9782-669CE3C2827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03239" y="1974405"/>
            <a:ext cx="1900224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305F7B3-59D4-8F48-BA0C-7E4EA7B1003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5288" y="1578359"/>
            <a:ext cx="1906053" cy="30285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6FD552E4-9DEE-F142-A00B-E735EDBBBAB6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2563826" y="1974405"/>
            <a:ext cx="1863712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BC6241A2-F0C2-174A-9D86-C877AED616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555875" y="1578359"/>
            <a:ext cx="1869429" cy="30285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BED6B25C-B853-CA43-B94D-D6C647FF5A6D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726647" y="1974405"/>
            <a:ext cx="1863712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2A042FB5-5EFE-264F-B9C2-B48F49E81B4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718696" y="1578359"/>
            <a:ext cx="1869429" cy="30285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Content Placeholder 6">
            <a:extLst>
              <a:ext uri="{FF2B5EF4-FFF2-40B4-BE49-F238E27FC236}">
                <a16:creationId xmlns:a16="http://schemas.microsoft.com/office/drawing/2014/main" id="{A00E619C-6A1E-F043-9BA4-D78A578053A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848490" y="1974405"/>
            <a:ext cx="1900224" cy="225469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6B3186CE-89C2-BD43-B101-3FB0A57E1EE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40539" y="1578359"/>
            <a:ext cx="1906053" cy="30285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1083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51">
          <p15:clr>
            <a:srgbClr val="FBAE40"/>
          </p15:clr>
        </p15:guide>
        <p15:guide id="2" pos="1610">
          <p15:clr>
            <a:srgbClr val="FBAE40"/>
          </p15:clr>
        </p15:guide>
        <p15:guide id="3" pos="4150">
          <p15:clr>
            <a:srgbClr val="FBAE40"/>
          </p15:clr>
        </p15:guide>
        <p15:guide id="4" pos="2789">
          <p15:clr>
            <a:srgbClr val="FBAE40"/>
          </p15:clr>
        </p15:guide>
        <p15:guide id="5" pos="4309">
          <p15:clr>
            <a:srgbClr val="FBAE40"/>
          </p15:clr>
        </p15:guide>
        <p15:guide id="6" pos="2971">
          <p15:clr>
            <a:srgbClr val="FBAE40"/>
          </p15:clr>
        </p15:guide>
        <p15:guide id="7" orient="horz" pos="577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Light Gray / Left bar 1 colum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3C123503-CE33-5442-9F0D-E692D49E8A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Google Shape;91;p17">
            <a:extLst>
              <a:ext uri="{FF2B5EF4-FFF2-40B4-BE49-F238E27FC236}">
                <a16:creationId xmlns:a16="http://schemas.microsoft.com/office/drawing/2014/main" id="{B160BCA0-CEB5-7146-A8BF-69C19B62DE84}"/>
              </a:ext>
            </a:extLst>
          </p:cNvPr>
          <p:cNvSpPr/>
          <p:nvPr userDrawn="1"/>
        </p:nvSpPr>
        <p:spPr>
          <a:xfrm flipV="1">
            <a:off x="0" y="0"/>
            <a:ext cx="2987675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93CA156-B59C-3B43-AA4C-4CDAA550ACD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13573" y="4794885"/>
            <a:ext cx="925587" cy="18986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F6DF2EB-A6B0-7C45-A434-4D5F1B0BBA9A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/>
              <a:t>Genesys confidential and proprietary information. Unauthorized disclosure is prohibited.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9B764047-630B-B240-B743-121F60E08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258" y="163985"/>
            <a:ext cx="2119312" cy="463078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F4F1F6E-40E4-6C47-8D2B-7BCB5B817F9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6936" y="3863856"/>
            <a:ext cx="2327275" cy="831969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tx1"/>
                </a:solidFill>
              </a:defRPr>
            </a:lvl1pPr>
            <a:lvl2pPr>
              <a:defRPr sz="500">
                <a:solidFill>
                  <a:schemeClr val="bg1"/>
                </a:solidFill>
              </a:defRPr>
            </a:lvl2pPr>
            <a:lvl3pPr>
              <a:defRPr sz="200">
                <a:solidFill>
                  <a:schemeClr val="bg1"/>
                </a:solidFill>
              </a:defRPr>
            </a:lvl3pPr>
            <a:lvl4pPr>
              <a:defRPr sz="200">
                <a:solidFill>
                  <a:schemeClr val="bg1"/>
                </a:solidFill>
              </a:defRPr>
            </a:lvl4pPr>
            <a:lvl5pPr>
              <a:defRPr sz="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7F0C788-73F0-DE42-BF65-3C686A459BE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276600" y="1752135"/>
            <a:ext cx="5472113" cy="252770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71545C24-E431-4C44-A5AB-F6EACA0620F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76600" y="1323373"/>
            <a:ext cx="5472113" cy="308683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64745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82">
          <p15:clr>
            <a:srgbClr val="FBAE40"/>
          </p15:clr>
        </p15:guide>
        <p15:guide id="2" pos="2064">
          <p15:clr>
            <a:srgbClr val="FBAE40"/>
          </p15:clr>
        </p15:guide>
        <p15:guide id="3" pos="3696">
          <p15:clr>
            <a:srgbClr val="FBAE40"/>
          </p15:clr>
        </p15:guide>
        <p15:guide id="6" pos="3878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slide - Light Gray / Left bar 1 column - no brush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91;p17">
            <a:extLst>
              <a:ext uri="{FF2B5EF4-FFF2-40B4-BE49-F238E27FC236}">
                <a16:creationId xmlns:a16="http://schemas.microsoft.com/office/drawing/2014/main" id="{B160BCA0-CEB5-7146-A8BF-69C19B62DE84}"/>
              </a:ext>
            </a:extLst>
          </p:cNvPr>
          <p:cNvSpPr/>
          <p:nvPr userDrawn="1"/>
        </p:nvSpPr>
        <p:spPr>
          <a:xfrm flipV="1">
            <a:off x="0" y="0"/>
            <a:ext cx="2987675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93CA156-B59C-3B43-AA4C-4CDAA550AC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813573" y="4794885"/>
            <a:ext cx="925587" cy="18986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F6DF2EB-A6B0-7C45-A434-4D5F1B0BBA9A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/>
              <a:t>Genesys confidential and proprietary information. Unauthorized disclosure is prohibited.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9B764047-630B-B240-B743-121F60E08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258" y="163985"/>
            <a:ext cx="2119312" cy="463078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F4F1F6E-40E4-6C47-8D2B-7BCB5B817F9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6936" y="3863856"/>
            <a:ext cx="2327275" cy="831969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tx1"/>
                </a:solidFill>
              </a:defRPr>
            </a:lvl1pPr>
            <a:lvl2pPr>
              <a:defRPr sz="500">
                <a:solidFill>
                  <a:schemeClr val="bg1"/>
                </a:solidFill>
              </a:defRPr>
            </a:lvl2pPr>
            <a:lvl3pPr>
              <a:defRPr sz="200">
                <a:solidFill>
                  <a:schemeClr val="bg1"/>
                </a:solidFill>
              </a:defRPr>
            </a:lvl3pPr>
            <a:lvl4pPr>
              <a:defRPr sz="200">
                <a:solidFill>
                  <a:schemeClr val="bg1"/>
                </a:solidFill>
              </a:defRPr>
            </a:lvl4pPr>
            <a:lvl5pPr>
              <a:defRPr sz="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7F0C788-73F0-DE42-BF65-3C686A459BE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276600" y="1752135"/>
            <a:ext cx="5472113" cy="252770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71545C24-E431-4C44-A5AB-F6EACA0620F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76600" y="1323373"/>
            <a:ext cx="5472113" cy="308683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98530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82">
          <p15:clr>
            <a:srgbClr val="FBAE40"/>
          </p15:clr>
        </p15:guide>
        <p15:guide id="2" pos="2064">
          <p15:clr>
            <a:srgbClr val="FBAE40"/>
          </p15:clr>
        </p15:guide>
        <p15:guide id="3" pos="3696">
          <p15:clr>
            <a:srgbClr val="FBAE40"/>
          </p15:clr>
        </p15:guide>
        <p15:guide id="6" pos="3878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Light Gray / Left bar 2 colum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39F89404-3A02-D74F-9AFF-8C58269EFB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Google Shape;91;p17">
            <a:extLst>
              <a:ext uri="{FF2B5EF4-FFF2-40B4-BE49-F238E27FC236}">
                <a16:creationId xmlns:a16="http://schemas.microsoft.com/office/drawing/2014/main" id="{D9FC3D02-7B83-3243-8943-0507A8C95D2E}"/>
              </a:ext>
            </a:extLst>
          </p:cNvPr>
          <p:cNvSpPr/>
          <p:nvPr userDrawn="1"/>
        </p:nvSpPr>
        <p:spPr>
          <a:xfrm flipV="1">
            <a:off x="0" y="0"/>
            <a:ext cx="2987675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113C850-00C3-6242-AB98-FF5E48497BC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13573" y="4794885"/>
            <a:ext cx="925587" cy="18986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55186FA-CDDF-7942-A090-ABC87C1DD3D0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/>
              <a:t>Genesys confidential and proprietary information. Unauthorized disclosure is prohibited.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A1ECE814-C677-9C42-86D9-038DAFD78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258" y="163985"/>
            <a:ext cx="2119312" cy="463078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48805A2-5116-8840-B4F9-CFFF2B54697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6936" y="3863856"/>
            <a:ext cx="2327275" cy="831969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tx1"/>
                </a:solidFill>
              </a:defRPr>
            </a:lvl1pPr>
            <a:lvl2pPr>
              <a:defRPr sz="500">
                <a:solidFill>
                  <a:schemeClr val="bg1"/>
                </a:solidFill>
              </a:defRPr>
            </a:lvl2pPr>
            <a:lvl3pPr>
              <a:defRPr sz="200">
                <a:solidFill>
                  <a:schemeClr val="bg1"/>
                </a:solidFill>
              </a:defRPr>
            </a:lvl3pPr>
            <a:lvl4pPr>
              <a:defRPr sz="200">
                <a:solidFill>
                  <a:schemeClr val="bg1"/>
                </a:solidFill>
              </a:defRPr>
            </a:lvl4pPr>
            <a:lvl5pPr>
              <a:defRPr sz="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C103201E-1055-164D-9A90-FB386258557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94611" y="1805503"/>
            <a:ext cx="2472789" cy="252770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99FC2502-935C-AB4D-921E-EA0118DDD78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94611" y="1176489"/>
            <a:ext cx="2472789" cy="528572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13FCFA0A-5710-FA40-8A9B-3CBA54AF8AB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64275" y="1815638"/>
            <a:ext cx="2472789" cy="252770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28674D8B-E2EF-A241-A585-2474C25F9A5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64275" y="1186624"/>
            <a:ext cx="2472789" cy="528572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46243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82">
          <p15:clr>
            <a:srgbClr val="FBAE40"/>
          </p15:clr>
        </p15:guide>
        <p15:guide id="2" pos="2132">
          <p15:clr>
            <a:srgbClr val="FBAE40"/>
          </p15:clr>
        </p15:guide>
        <p15:guide id="3" pos="3696">
          <p15:clr>
            <a:srgbClr val="FBAE40"/>
          </p15:clr>
        </p15:guide>
        <p15:guide id="6" pos="3946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Blue / Grey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91;p17">
            <a:extLst>
              <a:ext uri="{FF2B5EF4-FFF2-40B4-BE49-F238E27FC236}">
                <a16:creationId xmlns:a16="http://schemas.microsoft.com/office/drawing/2014/main" id="{5D8C7B48-71EF-324A-A571-0D8CAE2A191D}"/>
              </a:ext>
            </a:extLst>
          </p:cNvPr>
          <p:cNvSpPr/>
          <p:nvPr userDrawn="1"/>
        </p:nvSpPr>
        <p:spPr>
          <a:xfrm flipV="1">
            <a:off x="-1" y="-1"/>
            <a:ext cx="9144000" cy="627063"/>
          </a:xfrm>
          <a:prstGeom prst="rect">
            <a:avLst/>
          </a:prstGeom>
          <a:solidFill>
            <a:srgbClr val="273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7531866-9B9D-7E43-A3C4-D161AD5CE7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740903-C8DD-1E43-9391-55FE8183E5BD}"/>
              </a:ext>
            </a:extLst>
          </p:cNvPr>
          <p:cNvSpPr txBox="1"/>
          <p:nvPr userDrawn="1"/>
        </p:nvSpPr>
        <p:spPr>
          <a:xfrm>
            <a:off x="9448800" y="2680138"/>
            <a:ext cx="0" cy="0"/>
          </a:xfrm>
          <a:prstGeom prst="rect">
            <a:avLst/>
          </a:prstGeom>
          <a:solidFill>
            <a:schemeClr val="accent2"/>
          </a:solidFill>
        </p:spPr>
        <p:txBody>
          <a:bodyPr wrap="none" lIns="0" tIns="0" rIns="0" bIns="0" rtlCol="0">
            <a:normAutofit fontScale="25000" lnSpcReduction="20000"/>
          </a:bodyPr>
          <a:lstStyle/>
          <a:p>
            <a:pPr algn="l"/>
            <a:endParaRPr lang="en-CO" sz="12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29070C-AF09-8A40-84AF-7F6AD7271CDB}"/>
              </a:ext>
            </a:extLst>
          </p:cNvPr>
          <p:cNvSpPr txBox="1"/>
          <p:nvPr userDrawn="1"/>
        </p:nvSpPr>
        <p:spPr>
          <a:xfrm>
            <a:off x="9352015" y="52004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rmAutofit fontScale="25000" lnSpcReduction="20000"/>
          </a:bodyPr>
          <a:lstStyle/>
          <a:p>
            <a:pPr algn="l"/>
            <a:endParaRPr lang="en-CO" sz="120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56853DE-F9F9-A14C-BD27-B2F8237C8B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13573" y="4794885"/>
            <a:ext cx="925587" cy="189864"/>
          </a:xfrm>
          <a:prstGeom prst="rect">
            <a:avLst/>
          </a:prstGeom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4A2A2582-54AB-8A49-9478-84A73521D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32117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9D61A9-4A1C-454C-960C-20890A0CADF0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/>
              <a:t>Genesys confidential and proprietary information. Unauthorized disclosure is prohibited.</a:t>
            </a:r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010A0BB7-65CD-1D4D-9C68-DD7222E5E1C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95287" y="1968581"/>
            <a:ext cx="6112100" cy="217720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4389BB56-ABE2-F043-A70A-F0F3460F16D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5288" y="1379290"/>
            <a:ext cx="6112098" cy="50192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18454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7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slide - Blue / Grey - no brush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91;p17">
            <a:extLst>
              <a:ext uri="{FF2B5EF4-FFF2-40B4-BE49-F238E27FC236}">
                <a16:creationId xmlns:a16="http://schemas.microsoft.com/office/drawing/2014/main" id="{C18D14E5-2538-424B-9813-D44163B8AE85}"/>
              </a:ext>
            </a:extLst>
          </p:cNvPr>
          <p:cNvSpPr/>
          <p:nvPr userDrawn="1"/>
        </p:nvSpPr>
        <p:spPr>
          <a:xfrm flipV="1">
            <a:off x="-1" y="-1"/>
            <a:ext cx="9144000" cy="627063"/>
          </a:xfrm>
          <a:prstGeom prst="rect">
            <a:avLst/>
          </a:prstGeom>
          <a:solidFill>
            <a:srgbClr val="273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740903-C8DD-1E43-9391-55FE8183E5BD}"/>
              </a:ext>
            </a:extLst>
          </p:cNvPr>
          <p:cNvSpPr txBox="1"/>
          <p:nvPr userDrawn="1"/>
        </p:nvSpPr>
        <p:spPr>
          <a:xfrm>
            <a:off x="9448800" y="2680138"/>
            <a:ext cx="0" cy="0"/>
          </a:xfrm>
          <a:prstGeom prst="rect">
            <a:avLst/>
          </a:prstGeom>
          <a:solidFill>
            <a:schemeClr val="accent2"/>
          </a:solidFill>
        </p:spPr>
        <p:txBody>
          <a:bodyPr wrap="none" lIns="0" tIns="0" rIns="0" bIns="0" rtlCol="0">
            <a:normAutofit fontScale="25000" lnSpcReduction="20000"/>
          </a:bodyPr>
          <a:lstStyle/>
          <a:p>
            <a:pPr algn="l"/>
            <a:endParaRPr lang="en-CO" sz="12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29070C-AF09-8A40-84AF-7F6AD7271CDB}"/>
              </a:ext>
            </a:extLst>
          </p:cNvPr>
          <p:cNvSpPr txBox="1"/>
          <p:nvPr userDrawn="1"/>
        </p:nvSpPr>
        <p:spPr>
          <a:xfrm>
            <a:off x="9352015" y="52004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rmAutofit fontScale="25000" lnSpcReduction="20000"/>
          </a:bodyPr>
          <a:lstStyle/>
          <a:p>
            <a:pPr algn="l"/>
            <a:endParaRPr lang="en-CO" sz="120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56853DE-F9F9-A14C-BD27-B2F8237C8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813573" y="4794885"/>
            <a:ext cx="925587" cy="189864"/>
          </a:xfrm>
          <a:prstGeom prst="rect">
            <a:avLst/>
          </a:prstGeom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4A2A2582-54AB-8A49-9478-84A73521D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4321175" cy="221599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9D61A9-4A1C-454C-960C-20890A0CADF0}"/>
              </a:ext>
            </a:extLst>
          </p:cNvPr>
          <p:cNvSpPr/>
          <p:nvPr userDrawn="1"/>
        </p:nvSpPr>
        <p:spPr>
          <a:xfrm>
            <a:off x="4756687" y="4882049"/>
            <a:ext cx="290764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/>
              <a:t>Genesys confidential and proprietary information. Unauthorized disclosure is prohibited.</a:t>
            </a:r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010A0BB7-65CD-1D4D-9C68-DD7222E5E1C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95287" y="1968581"/>
            <a:ext cx="6112100" cy="2177206"/>
          </a:xfrm>
        </p:spPr>
        <p:txBody>
          <a:bodyPr anchor="t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74625" indent="0">
              <a:buNone/>
              <a:defRPr>
                <a:solidFill>
                  <a:schemeClr val="tx1"/>
                </a:solidFill>
              </a:defRPr>
            </a:lvl2pPr>
            <a:lvl3pPr marL="342900" indent="0">
              <a:buNone/>
              <a:defRPr>
                <a:solidFill>
                  <a:schemeClr val="tx1"/>
                </a:solidFill>
              </a:defRPr>
            </a:lvl3pPr>
            <a:lvl4pPr>
              <a:defRPr sz="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4389BB56-ABE2-F043-A70A-F0F3460F16D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5288" y="1379290"/>
            <a:ext cx="6112098" cy="501927"/>
          </a:xfrm>
        </p:spPr>
        <p:txBody>
          <a:bodyPr anchor="t">
            <a:noAutofit/>
          </a:bodyPr>
          <a:lstStyle>
            <a:lvl1pPr marL="0" indent="0">
              <a:lnSpc>
                <a:spcPts val="1680"/>
              </a:lnSpc>
              <a:buNone/>
              <a:defRPr sz="1500">
                <a:solidFill>
                  <a:schemeClr val="accent2"/>
                </a:solidFill>
                <a:latin typeface="Springwood Brush" pitchFamily="2" charset="77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1401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7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71" Type="http://schemas.openxmlformats.org/officeDocument/2006/relationships/image" Target="../media/image6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image" Target="../media/image4.sv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image" Target="../media/image2.sv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90.xml"/><Relationship Id="rId21" Type="http://schemas.openxmlformats.org/officeDocument/2006/relationships/slideLayout" Target="../slideLayouts/slideLayout85.xml"/><Relationship Id="rId42" Type="http://schemas.openxmlformats.org/officeDocument/2006/relationships/slideLayout" Target="../slideLayouts/slideLayout106.xml"/><Relationship Id="rId47" Type="http://schemas.openxmlformats.org/officeDocument/2006/relationships/slideLayout" Target="../slideLayouts/slideLayout111.xml"/><Relationship Id="rId63" Type="http://schemas.openxmlformats.org/officeDocument/2006/relationships/slideLayout" Target="../slideLayouts/slideLayout127.xml"/><Relationship Id="rId68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9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75.xml"/><Relationship Id="rId24" Type="http://schemas.openxmlformats.org/officeDocument/2006/relationships/slideLayout" Target="../slideLayouts/slideLayout88.xml"/><Relationship Id="rId32" Type="http://schemas.openxmlformats.org/officeDocument/2006/relationships/slideLayout" Target="../slideLayouts/slideLayout96.xml"/><Relationship Id="rId37" Type="http://schemas.openxmlformats.org/officeDocument/2006/relationships/slideLayout" Target="../slideLayouts/slideLayout101.xml"/><Relationship Id="rId40" Type="http://schemas.openxmlformats.org/officeDocument/2006/relationships/slideLayout" Target="../slideLayouts/slideLayout104.xml"/><Relationship Id="rId45" Type="http://schemas.openxmlformats.org/officeDocument/2006/relationships/slideLayout" Target="../slideLayouts/slideLayout109.xml"/><Relationship Id="rId53" Type="http://schemas.openxmlformats.org/officeDocument/2006/relationships/slideLayout" Target="../slideLayouts/slideLayout117.xml"/><Relationship Id="rId58" Type="http://schemas.openxmlformats.org/officeDocument/2006/relationships/slideLayout" Target="../slideLayouts/slideLayout122.xml"/><Relationship Id="rId66" Type="http://schemas.openxmlformats.org/officeDocument/2006/relationships/slideLayout" Target="../slideLayouts/slideLayout130.xml"/><Relationship Id="rId74" Type="http://schemas.openxmlformats.org/officeDocument/2006/relationships/image" Target="../media/image5.png"/><Relationship Id="rId5" Type="http://schemas.openxmlformats.org/officeDocument/2006/relationships/slideLayout" Target="../slideLayouts/slideLayout69.xml"/><Relationship Id="rId61" Type="http://schemas.openxmlformats.org/officeDocument/2006/relationships/slideLayout" Target="../slideLayouts/slideLayout125.xml"/><Relationship Id="rId1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78.xml"/><Relationship Id="rId22" Type="http://schemas.openxmlformats.org/officeDocument/2006/relationships/slideLayout" Target="../slideLayouts/slideLayout86.xml"/><Relationship Id="rId27" Type="http://schemas.openxmlformats.org/officeDocument/2006/relationships/slideLayout" Target="../slideLayouts/slideLayout91.xml"/><Relationship Id="rId30" Type="http://schemas.openxmlformats.org/officeDocument/2006/relationships/slideLayout" Target="../slideLayouts/slideLayout94.xml"/><Relationship Id="rId35" Type="http://schemas.openxmlformats.org/officeDocument/2006/relationships/slideLayout" Target="../slideLayouts/slideLayout99.xml"/><Relationship Id="rId43" Type="http://schemas.openxmlformats.org/officeDocument/2006/relationships/slideLayout" Target="../slideLayouts/slideLayout107.xml"/><Relationship Id="rId48" Type="http://schemas.openxmlformats.org/officeDocument/2006/relationships/slideLayout" Target="../slideLayouts/slideLayout112.xml"/><Relationship Id="rId56" Type="http://schemas.openxmlformats.org/officeDocument/2006/relationships/slideLayout" Target="../slideLayouts/slideLayout120.xml"/><Relationship Id="rId64" Type="http://schemas.openxmlformats.org/officeDocument/2006/relationships/slideLayout" Target="../slideLayouts/slideLayout128.xml"/><Relationship Id="rId69" Type="http://schemas.openxmlformats.org/officeDocument/2006/relationships/theme" Target="../theme/theme2.xml"/><Relationship Id="rId8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115.xml"/><Relationship Id="rId72" Type="http://schemas.openxmlformats.org/officeDocument/2006/relationships/image" Target="../media/image3.png"/><Relationship Id="rId3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5" Type="http://schemas.openxmlformats.org/officeDocument/2006/relationships/slideLayout" Target="../slideLayouts/slideLayout89.xml"/><Relationship Id="rId33" Type="http://schemas.openxmlformats.org/officeDocument/2006/relationships/slideLayout" Target="../slideLayouts/slideLayout97.xml"/><Relationship Id="rId38" Type="http://schemas.openxmlformats.org/officeDocument/2006/relationships/slideLayout" Target="../slideLayouts/slideLayout102.xml"/><Relationship Id="rId46" Type="http://schemas.openxmlformats.org/officeDocument/2006/relationships/slideLayout" Target="../slideLayouts/slideLayout110.xml"/><Relationship Id="rId59" Type="http://schemas.openxmlformats.org/officeDocument/2006/relationships/slideLayout" Target="../slideLayouts/slideLayout123.xml"/><Relationship Id="rId67" Type="http://schemas.openxmlformats.org/officeDocument/2006/relationships/slideLayout" Target="../slideLayouts/slideLayout131.xml"/><Relationship Id="rId20" Type="http://schemas.openxmlformats.org/officeDocument/2006/relationships/slideLayout" Target="../slideLayouts/slideLayout84.xml"/><Relationship Id="rId41" Type="http://schemas.openxmlformats.org/officeDocument/2006/relationships/slideLayout" Target="../slideLayouts/slideLayout105.xml"/><Relationship Id="rId54" Type="http://schemas.openxmlformats.org/officeDocument/2006/relationships/slideLayout" Target="../slideLayouts/slideLayout118.xml"/><Relationship Id="rId62" Type="http://schemas.openxmlformats.org/officeDocument/2006/relationships/slideLayout" Target="../slideLayouts/slideLayout126.xml"/><Relationship Id="rId70" Type="http://schemas.openxmlformats.org/officeDocument/2006/relationships/image" Target="../media/image1.png"/><Relationship Id="rId75" Type="http://schemas.openxmlformats.org/officeDocument/2006/relationships/image" Target="../media/image6.svg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79.xml"/><Relationship Id="rId23" Type="http://schemas.openxmlformats.org/officeDocument/2006/relationships/slideLayout" Target="../slideLayouts/slideLayout87.xml"/><Relationship Id="rId28" Type="http://schemas.openxmlformats.org/officeDocument/2006/relationships/slideLayout" Target="../slideLayouts/slideLayout92.xml"/><Relationship Id="rId36" Type="http://schemas.openxmlformats.org/officeDocument/2006/relationships/slideLayout" Target="../slideLayouts/slideLayout100.xml"/><Relationship Id="rId49" Type="http://schemas.openxmlformats.org/officeDocument/2006/relationships/slideLayout" Target="../slideLayouts/slideLayout113.xml"/><Relationship Id="rId57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74.xml"/><Relationship Id="rId31" Type="http://schemas.openxmlformats.org/officeDocument/2006/relationships/slideLayout" Target="../slideLayouts/slideLayout95.xml"/><Relationship Id="rId44" Type="http://schemas.openxmlformats.org/officeDocument/2006/relationships/slideLayout" Target="../slideLayouts/slideLayout108.xml"/><Relationship Id="rId52" Type="http://schemas.openxmlformats.org/officeDocument/2006/relationships/slideLayout" Target="../slideLayouts/slideLayout116.xml"/><Relationship Id="rId60" Type="http://schemas.openxmlformats.org/officeDocument/2006/relationships/slideLayout" Target="../slideLayouts/slideLayout124.xml"/><Relationship Id="rId65" Type="http://schemas.openxmlformats.org/officeDocument/2006/relationships/slideLayout" Target="../slideLayouts/slideLayout129.xml"/><Relationship Id="rId73" Type="http://schemas.openxmlformats.org/officeDocument/2006/relationships/image" Target="../media/image4.svg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39" Type="http://schemas.openxmlformats.org/officeDocument/2006/relationships/slideLayout" Target="../slideLayouts/slideLayout103.xml"/><Relationship Id="rId34" Type="http://schemas.openxmlformats.org/officeDocument/2006/relationships/slideLayout" Target="../slideLayouts/slideLayout98.xml"/><Relationship Id="rId50" Type="http://schemas.openxmlformats.org/officeDocument/2006/relationships/slideLayout" Target="../slideLayouts/slideLayout114.xml"/><Relationship Id="rId55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71.xml"/><Relationship Id="rId71" Type="http://schemas.openxmlformats.org/officeDocument/2006/relationships/image" Target="../media/image2.svg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58.xml"/><Relationship Id="rId21" Type="http://schemas.openxmlformats.org/officeDocument/2006/relationships/slideLayout" Target="../slideLayouts/slideLayout153.xml"/><Relationship Id="rId42" Type="http://schemas.openxmlformats.org/officeDocument/2006/relationships/slideLayout" Target="../slideLayouts/slideLayout174.xml"/><Relationship Id="rId47" Type="http://schemas.openxmlformats.org/officeDocument/2006/relationships/slideLayout" Target="../slideLayouts/slideLayout179.xml"/><Relationship Id="rId63" Type="http://schemas.openxmlformats.org/officeDocument/2006/relationships/slideLayout" Target="../slideLayouts/slideLayout195.xml"/><Relationship Id="rId68" Type="http://schemas.openxmlformats.org/officeDocument/2006/relationships/slideLayout" Target="../slideLayouts/slideLayout200.xml"/><Relationship Id="rId84" Type="http://schemas.openxmlformats.org/officeDocument/2006/relationships/slideLayout" Target="../slideLayouts/slideLayout216.xml"/><Relationship Id="rId89" Type="http://schemas.openxmlformats.org/officeDocument/2006/relationships/slideLayout" Target="../slideLayouts/slideLayout221.xml"/><Relationship Id="rId1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43.xml"/><Relationship Id="rId32" Type="http://schemas.openxmlformats.org/officeDocument/2006/relationships/slideLayout" Target="../slideLayouts/slideLayout164.xml"/><Relationship Id="rId37" Type="http://schemas.openxmlformats.org/officeDocument/2006/relationships/slideLayout" Target="../slideLayouts/slideLayout169.xml"/><Relationship Id="rId53" Type="http://schemas.openxmlformats.org/officeDocument/2006/relationships/slideLayout" Target="../slideLayouts/slideLayout185.xml"/><Relationship Id="rId58" Type="http://schemas.openxmlformats.org/officeDocument/2006/relationships/slideLayout" Target="../slideLayouts/slideLayout190.xml"/><Relationship Id="rId74" Type="http://schemas.openxmlformats.org/officeDocument/2006/relationships/slideLayout" Target="../slideLayouts/slideLayout206.xml"/><Relationship Id="rId79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137.xml"/><Relationship Id="rId90" Type="http://schemas.openxmlformats.org/officeDocument/2006/relationships/slideLayout" Target="../slideLayouts/slideLayout222.xml"/><Relationship Id="rId95" Type="http://schemas.openxmlformats.org/officeDocument/2006/relationships/theme" Target="../theme/theme3.xml"/><Relationship Id="rId22" Type="http://schemas.openxmlformats.org/officeDocument/2006/relationships/slideLayout" Target="../slideLayouts/slideLayout154.xml"/><Relationship Id="rId27" Type="http://schemas.openxmlformats.org/officeDocument/2006/relationships/slideLayout" Target="../slideLayouts/slideLayout159.xml"/><Relationship Id="rId43" Type="http://schemas.openxmlformats.org/officeDocument/2006/relationships/slideLayout" Target="../slideLayouts/slideLayout175.xml"/><Relationship Id="rId48" Type="http://schemas.openxmlformats.org/officeDocument/2006/relationships/slideLayout" Target="../slideLayouts/slideLayout180.xml"/><Relationship Id="rId64" Type="http://schemas.openxmlformats.org/officeDocument/2006/relationships/slideLayout" Target="../slideLayouts/slideLayout196.xml"/><Relationship Id="rId69" Type="http://schemas.openxmlformats.org/officeDocument/2006/relationships/slideLayout" Target="../slideLayouts/slideLayout201.xml"/><Relationship Id="rId80" Type="http://schemas.openxmlformats.org/officeDocument/2006/relationships/slideLayout" Target="../slideLayouts/slideLayout212.xml"/><Relationship Id="rId85" Type="http://schemas.openxmlformats.org/officeDocument/2006/relationships/slideLayout" Target="../slideLayouts/slideLayout217.xml"/><Relationship Id="rId12" Type="http://schemas.openxmlformats.org/officeDocument/2006/relationships/slideLayout" Target="../slideLayouts/slideLayout144.xml"/><Relationship Id="rId17" Type="http://schemas.openxmlformats.org/officeDocument/2006/relationships/slideLayout" Target="../slideLayouts/slideLayout149.xml"/><Relationship Id="rId25" Type="http://schemas.openxmlformats.org/officeDocument/2006/relationships/slideLayout" Target="../slideLayouts/slideLayout157.xml"/><Relationship Id="rId33" Type="http://schemas.openxmlformats.org/officeDocument/2006/relationships/slideLayout" Target="../slideLayouts/slideLayout165.xml"/><Relationship Id="rId38" Type="http://schemas.openxmlformats.org/officeDocument/2006/relationships/slideLayout" Target="../slideLayouts/slideLayout170.xml"/><Relationship Id="rId46" Type="http://schemas.openxmlformats.org/officeDocument/2006/relationships/slideLayout" Target="../slideLayouts/slideLayout178.xml"/><Relationship Id="rId59" Type="http://schemas.openxmlformats.org/officeDocument/2006/relationships/slideLayout" Target="../slideLayouts/slideLayout191.xml"/><Relationship Id="rId67" Type="http://schemas.openxmlformats.org/officeDocument/2006/relationships/slideLayout" Target="../slideLayouts/slideLayout199.xml"/><Relationship Id="rId20" Type="http://schemas.openxmlformats.org/officeDocument/2006/relationships/slideLayout" Target="../slideLayouts/slideLayout152.xml"/><Relationship Id="rId41" Type="http://schemas.openxmlformats.org/officeDocument/2006/relationships/slideLayout" Target="../slideLayouts/slideLayout173.xml"/><Relationship Id="rId54" Type="http://schemas.openxmlformats.org/officeDocument/2006/relationships/slideLayout" Target="../slideLayouts/slideLayout186.xml"/><Relationship Id="rId62" Type="http://schemas.openxmlformats.org/officeDocument/2006/relationships/slideLayout" Target="../slideLayouts/slideLayout194.xml"/><Relationship Id="rId70" Type="http://schemas.openxmlformats.org/officeDocument/2006/relationships/slideLayout" Target="../slideLayouts/slideLayout202.xml"/><Relationship Id="rId75" Type="http://schemas.openxmlformats.org/officeDocument/2006/relationships/slideLayout" Target="../slideLayouts/slideLayout207.xml"/><Relationship Id="rId83" Type="http://schemas.openxmlformats.org/officeDocument/2006/relationships/slideLayout" Target="../slideLayouts/slideLayout215.xml"/><Relationship Id="rId88" Type="http://schemas.openxmlformats.org/officeDocument/2006/relationships/slideLayout" Target="../slideLayouts/slideLayout220.xml"/><Relationship Id="rId91" Type="http://schemas.openxmlformats.org/officeDocument/2006/relationships/slideLayout" Target="../slideLayouts/slideLayout223.xml"/><Relationship Id="rId96" Type="http://schemas.openxmlformats.org/officeDocument/2006/relationships/image" Target="../media/image1.png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5" Type="http://schemas.openxmlformats.org/officeDocument/2006/relationships/slideLayout" Target="../slideLayouts/slideLayout147.xml"/><Relationship Id="rId23" Type="http://schemas.openxmlformats.org/officeDocument/2006/relationships/slideLayout" Target="../slideLayouts/slideLayout155.xml"/><Relationship Id="rId28" Type="http://schemas.openxmlformats.org/officeDocument/2006/relationships/slideLayout" Target="../slideLayouts/slideLayout160.xml"/><Relationship Id="rId36" Type="http://schemas.openxmlformats.org/officeDocument/2006/relationships/slideLayout" Target="../slideLayouts/slideLayout168.xml"/><Relationship Id="rId49" Type="http://schemas.openxmlformats.org/officeDocument/2006/relationships/slideLayout" Target="../slideLayouts/slideLayout181.xml"/><Relationship Id="rId57" Type="http://schemas.openxmlformats.org/officeDocument/2006/relationships/slideLayout" Target="../slideLayouts/slideLayout189.xml"/><Relationship Id="rId10" Type="http://schemas.openxmlformats.org/officeDocument/2006/relationships/slideLayout" Target="../slideLayouts/slideLayout142.xml"/><Relationship Id="rId31" Type="http://schemas.openxmlformats.org/officeDocument/2006/relationships/slideLayout" Target="../slideLayouts/slideLayout163.xml"/><Relationship Id="rId44" Type="http://schemas.openxmlformats.org/officeDocument/2006/relationships/slideLayout" Target="../slideLayouts/slideLayout176.xml"/><Relationship Id="rId52" Type="http://schemas.openxmlformats.org/officeDocument/2006/relationships/slideLayout" Target="../slideLayouts/slideLayout184.xml"/><Relationship Id="rId60" Type="http://schemas.openxmlformats.org/officeDocument/2006/relationships/slideLayout" Target="../slideLayouts/slideLayout192.xml"/><Relationship Id="rId65" Type="http://schemas.openxmlformats.org/officeDocument/2006/relationships/slideLayout" Target="../slideLayouts/slideLayout197.xml"/><Relationship Id="rId73" Type="http://schemas.openxmlformats.org/officeDocument/2006/relationships/slideLayout" Target="../slideLayouts/slideLayout205.xml"/><Relationship Id="rId78" Type="http://schemas.openxmlformats.org/officeDocument/2006/relationships/slideLayout" Target="../slideLayouts/slideLayout210.xml"/><Relationship Id="rId81" Type="http://schemas.openxmlformats.org/officeDocument/2006/relationships/slideLayout" Target="../slideLayouts/slideLayout213.xml"/><Relationship Id="rId86" Type="http://schemas.openxmlformats.org/officeDocument/2006/relationships/slideLayout" Target="../slideLayouts/slideLayout218.xml"/><Relationship Id="rId94" Type="http://schemas.openxmlformats.org/officeDocument/2006/relationships/slideLayout" Target="../slideLayouts/slideLayout226.xml"/><Relationship Id="rId99" Type="http://schemas.openxmlformats.org/officeDocument/2006/relationships/image" Target="../media/image4.svg"/><Relationship Id="rId101" Type="http://schemas.openxmlformats.org/officeDocument/2006/relationships/image" Target="../media/image6.svg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3" Type="http://schemas.openxmlformats.org/officeDocument/2006/relationships/slideLayout" Target="../slideLayouts/slideLayout145.xml"/><Relationship Id="rId18" Type="http://schemas.openxmlformats.org/officeDocument/2006/relationships/slideLayout" Target="../slideLayouts/slideLayout150.xml"/><Relationship Id="rId39" Type="http://schemas.openxmlformats.org/officeDocument/2006/relationships/slideLayout" Target="../slideLayouts/slideLayout171.xml"/><Relationship Id="rId34" Type="http://schemas.openxmlformats.org/officeDocument/2006/relationships/slideLayout" Target="../slideLayouts/slideLayout166.xml"/><Relationship Id="rId50" Type="http://schemas.openxmlformats.org/officeDocument/2006/relationships/slideLayout" Target="../slideLayouts/slideLayout182.xml"/><Relationship Id="rId55" Type="http://schemas.openxmlformats.org/officeDocument/2006/relationships/slideLayout" Target="../slideLayouts/slideLayout187.xml"/><Relationship Id="rId76" Type="http://schemas.openxmlformats.org/officeDocument/2006/relationships/slideLayout" Target="../slideLayouts/slideLayout208.xml"/><Relationship Id="rId97" Type="http://schemas.openxmlformats.org/officeDocument/2006/relationships/image" Target="../media/image2.svg"/><Relationship Id="rId7" Type="http://schemas.openxmlformats.org/officeDocument/2006/relationships/slideLayout" Target="../slideLayouts/slideLayout139.xml"/><Relationship Id="rId71" Type="http://schemas.openxmlformats.org/officeDocument/2006/relationships/slideLayout" Target="../slideLayouts/slideLayout203.xml"/><Relationship Id="rId92" Type="http://schemas.openxmlformats.org/officeDocument/2006/relationships/slideLayout" Target="../slideLayouts/slideLayout224.xml"/><Relationship Id="rId2" Type="http://schemas.openxmlformats.org/officeDocument/2006/relationships/slideLayout" Target="../slideLayouts/slideLayout134.xml"/><Relationship Id="rId29" Type="http://schemas.openxmlformats.org/officeDocument/2006/relationships/slideLayout" Target="../slideLayouts/slideLayout161.xml"/><Relationship Id="rId24" Type="http://schemas.openxmlformats.org/officeDocument/2006/relationships/slideLayout" Target="../slideLayouts/slideLayout156.xml"/><Relationship Id="rId40" Type="http://schemas.openxmlformats.org/officeDocument/2006/relationships/slideLayout" Target="../slideLayouts/slideLayout172.xml"/><Relationship Id="rId45" Type="http://schemas.openxmlformats.org/officeDocument/2006/relationships/slideLayout" Target="../slideLayouts/slideLayout177.xml"/><Relationship Id="rId66" Type="http://schemas.openxmlformats.org/officeDocument/2006/relationships/slideLayout" Target="../slideLayouts/slideLayout198.xml"/><Relationship Id="rId87" Type="http://schemas.openxmlformats.org/officeDocument/2006/relationships/slideLayout" Target="../slideLayouts/slideLayout219.xml"/><Relationship Id="rId61" Type="http://schemas.openxmlformats.org/officeDocument/2006/relationships/slideLayout" Target="../slideLayouts/slideLayout193.xml"/><Relationship Id="rId82" Type="http://schemas.openxmlformats.org/officeDocument/2006/relationships/slideLayout" Target="../slideLayouts/slideLayout214.xml"/><Relationship Id="rId19" Type="http://schemas.openxmlformats.org/officeDocument/2006/relationships/slideLayout" Target="../slideLayouts/slideLayout151.xml"/><Relationship Id="rId14" Type="http://schemas.openxmlformats.org/officeDocument/2006/relationships/slideLayout" Target="../slideLayouts/slideLayout146.xml"/><Relationship Id="rId30" Type="http://schemas.openxmlformats.org/officeDocument/2006/relationships/slideLayout" Target="../slideLayouts/slideLayout162.xml"/><Relationship Id="rId35" Type="http://schemas.openxmlformats.org/officeDocument/2006/relationships/slideLayout" Target="../slideLayouts/slideLayout167.xml"/><Relationship Id="rId56" Type="http://schemas.openxmlformats.org/officeDocument/2006/relationships/slideLayout" Target="../slideLayouts/slideLayout188.xml"/><Relationship Id="rId77" Type="http://schemas.openxmlformats.org/officeDocument/2006/relationships/slideLayout" Target="../slideLayouts/slideLayout209.xml"/><Relationship Id="rId100" Type="http://schemas.openxmlformats.org/officeDocument/2006/relationships/image" Target="../media/image5.png"/><Relationship Id="rId8" Type="http://schemas.openxmlformats.org/officeDocument/2006/relationships/slideLayout" Target="../slideLayouts/slideLayout140.xml"/><Relationship Id="rId51" Type="http://schemas.openxmlformats.org/officeDocument/2006/relationships/slideLayout" Target="../slideLayouts/slideLayout183.xml"/><Relationship Id="rId72" Type="http://schemas.openxmlformats.org/officeDocument/2006/relationships/slideLayout" Target="../slideLayouts/slideLayout204.xml"/><Relationship Id="rId93" Type="http://schemas.openxmlformats.org/officeDocument/2006/relationships/slideLayout" Target="../slideLayouts/slideLayout225.xml"/><Relationship Id="rId98" Type="http://schemas.openxmlformats.org/officeDocument/2006/relationships/image" Target="../media/image3.png"/><Relationship Id="rId3" Type="http://schemas.openxmlformats.org/officeDocument/2006/relationships/slideLayout" Target="../slideLayouts/slideLayout1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288" y="904621"/>
            <a:ext cx="8353425" cy="369671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in. </a:t>
            </a:r>
          </a:p>
          <a:p>
            <a:pPr lvl="0"/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enunc</a:t>
            </a:r>
            <a:r>
              <a:rPr lang="en-US"/>
              <a:t> mi ipsum </a:t>
            </a:r>
            <a:r>
              <a:rPr lang="en-US" err="1"/>
              <a:t>faucibus</a:t>
            </a:r>
            <a:r>
              <a:rPr lang="en-US"/>
              <a:t>. </a:t>
            </a:r>
          </a:p>
          <a:p>
            <a:pPr lvl="1"/>
            <a:r>
              <a:rPr lang="en-US"/>
              <a:t>Diam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nim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scelerisque</a:t>
            </a:r>
            <a:r>
              <a:rPr lang="en-US"/>
              <a:t> fermentum dui </a:t>
            </a:r>
            <a:r>
              <a:rPr lang="en-US" err="1"/>
              <a:t>faucibus</a:t>
            </a:r>
            <a:r>
              <a:rPr lang="en-US"/>
              <a:t>. </a:t>
            </a:r>
          </a:p>
          <a:p>
            <a:pPr lvl="2"/>
            <a:r>
              <a:rPr lang="en-US" err="1"/>
              <a:t>Sagittis</a:t>
            </a:r>
            <a:r>
              <a:rPr lang="en-US"/>
              <a:t>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bibendum</a:t>
            </a:r>
            <a:r>
              <a:rPr lang="en-US"/>
              <a:t> </a:t>
            </a:r>
            <a:r>
              <a:rPr lang="en-US" err="1"/>
              <a:t>arcu</a:t>
            </a:r>
            <a:r>
              <a:rPr lang="en-US"/>
              <a:t> vitae </a:t>
            </a:r>
            <a:r>
              <a:rPr lang="en-US" err="1"/>
              <a:t>elementum</a:t>
            </a:r>
            <a:r>
              <a:rPr lang="en-US"/>
              <a:t> </a:t>
            </a:r>
            <a:r>
              <a:rPr lang="en-US" err="1"/>
              <a:t>curabitur</a:t>
            </a:r>
            <a:r>
              <a:rPr lang="en-US"/>
              <a:t>. </a:t>
            </a:r>
          </a:p>
          <a:p>
            <a:pPr lvl="2"/>
            <a:r>
              <a:rPr lang="en-US"/>
              <a:t>Id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tortor</a:t>
            </a:r>
            <a:r>
              <a:rPr lang="en-US"/>
              <a:t> id </a:t>
            </a:r>
            <a:r>
              <a:rPr lang="en-US" err="1"/>
              <a:t>aliquet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proin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  <a:r>
              <a:rPr lang="en-US" err="1"/>
              <a:t>Volutpat</a:t>
            </a:r>
            <a:r>
              <a:rPr lang="en-US"/>
              <a:t> </a:t>
            </a:r>
            <a:r>
              <a:rPr lang="en-US" err="1"/>
              <a:t>odio</a:t>
            </a:r>
            <a:r>
              <a:rPr lang="en-US"/>
              <a:t> </a:t>
            </a:r>
            <a:r>
              <a:rPr lang="en-US" err="1"/>
              <a:t>facilisis</a:t>
            </a:r>
            <a:r>
              <a:rPr lang="en-US"/>
              <a:t> </a:t>
            </a:r>
            <a:r>
              <a:rPr lang="en-US" err="1"/>
              <a:t>mauris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. </a:t>
            </a:r>
          </a:p>
          <a:p>
            <a:pPr lvl="3"/>
            <a:r>
              <a:rPr lang="en-US" err="1"/>
              <a:t>Sagittis</a:t>
            </a:r>
            <a:r>
              <a:rPr lang="en-US"/>
              <a:t>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bibendum</a:t>
            </a:r>
            <a:r>
              <a:rPr lang="en-US"/>
              <a:t> </a:t>
            </a:r>
            <a:r>
              <a:rPr lang="en-US" err="1"/>
              <a:t>arcu</a:t>
            </a:r>
            <a:r>
              <a:rPr lang="en-US"/>
              <a:t> vitae </a:t>
            </a:r>
            <a:r>
              <a:rPr lang="en-US" err="1"/>
              <a:t>elementum</a:t>
            </a:r>
            <a:r>
              <a:rPr lang="en-US"/>
              <a:t> </a:t>
            </a:r>
            <a:r>
              <a:rPr lang="en-US" err="1"/>
              <a:t>curabitur</a:t>
            </a:r>
            <a:r>
              <a:rPr lang="en-US"/>
              <a:t>. </a:t>
            </a:r>
          </a:p>
          <a:p>
            <a:pPr lvl="4"/>
            <a:r>
              <a:rPr lang="en-US"/>
              <a:t>Id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tortor</a:t>
            </a:r>
            <a:r>
              <a:rPr lang="en-US"/>
              <a:t> id </a:t>
            </a:r>
            <a:r>
              <a:rPr lang="en-US" err="1"/>
              <a:t>aliquet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proin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  <a:r>
              <a:rPr lang="en-US" err="1"/>
              <a:t>Volutpat</a:t>
            </a:r>
            <a:r>
              <a:rPr lang="en-US"/>
              <a:t> </a:t>
            </a:r>
            <a:r>
              <a:rPr lang="en-US" err="1"/>
              <a:t>odio</a:t>
            </a:r>
            <a:r>
              <a:rPr lang="en-US"/>
              <a:t> </a:t>
            </a:r>
            <a:r>
              <a:rPr lang="en-US" err="1"/>
              <a:t>facilisis</a:t>
            </a:r>
            <a:r>
              <a:rPr lang="en-US"/>
              <a:t> </a:t>
            </a:r>
            <a:r>
              <a:rPr lang="en-US" err="1"/>
              <a:t>mauris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. </a:t>
            </a:r>
          </a:p>
          <a:p>
            <a:pPr lvl="2"/>
            <a:endParaRPr lang="en-US"/>
          </a:p>
          <a:p>
            <a:pPr lvl="0"/>
            <a:r>
              <a:rPr lang="en-US"/>
              <a:t>Diam </a:t>
            </a:r>
            <a:r>
              <a:rPr lang="en-US" err="1"/>
              <a:t>phasellus</a:t>
            </a:r>
            <a:r>
              <a:rPr lang="en-US"/>
              <a:t> vestibulum lorem sed </a:t>
            </a:r>
            <a:r>
              <a:rPr lang="en-US" err="1"/>
              <a:t>risus</a:t>
            </a:r>
            <a:r>
              <a:rPr lang="en-US"/>
              <a:t> </a:t>
            </a:r>
            <a:r>
              <a:rPr lang="en-US" err="1"/>
              <a:t>ultricies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. </a:t>
            </a:r>
          </a:p>
          <a:p>
            <a:pPr lvl="1"/>
            <a:r>
              <a:rPr lang="en-US" err="1"/>
              <a:t>Augue</a:t>
            </a:r>
            <a:r>
              <a:rPr lang="en-US"/>
              <a:t>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gravida. </a:t>
            </a:r>
            <a:r>
              <a:rPr lang="en-US" err="1"/>
              <a:t>Quis</a:t>
            </a:r>
            <a:r>
              <a:rPr lang="en-US"/>
              <a:t> auctor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vulputate</a:t>
            </a:r>
            <a:r>
              <a:rPr lang="en-US"/>
              <a:t> mi sit </a:t>
            </a:r>
            <a:r>
              <a:rPr lang="en-US" err="1"/>
              <a:t>amet</a:t>
            </a:r>
            <a:r>
              <a:rPr lang="en-US"/>
              <a:t>. Vel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elementum</a:t>
            </a:r>
            <a:r>
              <a:rPr lang="en-US"/>
              <a:t> pulvinar </a:t>
            </a:r>
            <a:r>
              <a:rPr lang="en-US" err="1"/>
              <a:t>etiam</a:t>
            </a:r>
            <a:r>
              <a:rPr lang="en-US"/>
              <a:t> non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lacus</a:t>
            </a:r>
            <a:r>
              <a:rPr lang="en-US"/>
              <a:t>. </a:t>
            </a:r>
            <a:r>
              <a:rPr lang="en-US" err="1"/>
              <a:t>Metus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scelerisque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imperdiet</a:t>
            </a:r>
            <a:r>
              <a:rPr lang="en-US"/>
              <a:t> </a:t>
            </a:r>
            <a:r>
              <a:rPr lang="en-US" err="1"/>
              <a:t>proin</a:t>
            </a:r>
            <a:r>
              <a:rPr lang="en-US"/>
              <a:t>. Cursus </a:t>
            </a:r>
            <a:r>
              <a:rPr lang="en-US" err="1"/>
              <a:t>mattis</a:t>
            </a:r>
            <a:r>
              <a:rPr lang="en-US"/>
              <a:t> </a:t>
            </a:r>
            <a:r>
              <a:rPr lang="en-US" err="1"/>
              <a:t>molestie</a:t>
            </a:r>
            <a:r>
              <a:rPr lang="en-US"/>
              <a:t> a </a:t>
            </a:r>
            <a:r>
              <a:rPr lang="en-US" err="1"/>
              <a:t>iaculis</a:t>
            </a:r>
            <a:r>
              <a:rPr lang="en-US"/>
              <a:t> at </a:t>
            </a:r>
            <a:r>
              <a:rPr lang="en-US" err="1"/>
              <a:t>erat</a:t>
            </a:r>
            <a:r>
              <a:rPr lang="en-US"/>
              <a:t>. </a:t>
            </a:r>
            <a:r>
              <a:rPr lang="en-US" err="1"/>
              <a:t>Malesuada</a:t>
            </a:r>
            <a:r>
              <a:rPr lang="en-US"/>
              <a:t> fames ac </a:t>
            </a:r>
            <a:r>
              <a:rPr lang="en-US" err="1"/>
              <a:t>turpis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.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ipsum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ultrices</a:t>
            </a:r>
            <a:r>
              <a:rPr lang="en-US"/>
              <a:t> gravida dictum </a:t>
            </a:r>
            <a:r>
              <a:rPr lang="en-US" err="1"/>
              <a:t>fusce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.</a:t>
            </a:r>
          </a:p>
        </p:txBody>
      </p:sp>
      <p:sp>
        <p:nvSpPr>
          <p:cNvPr id="8" name="Title Placeholder 3">
            <a:extLst>
              <a:ext uri="{FF2B5EF4-FFF2-40B4-BE49-F238E27FC236}">
                <a16:creationId xmlns:a16="http://schemas.microsoft.com/office/drawing/2014/main" id="{872C444E-1C5A-0041-8B88-0173FFDC9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8458200" cy="221599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2519882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08" r:id="rId1"/>
    <p:sldLayoutId id="2147485006" r:id="rId2"/>
    <p:sldLayoutId id="2147484917" r:id="rId3"/>
    <p:sldLayoutId id="2147485005" r:id="rId4"/>
    <p:sldLayoutId id="2147484918" r:id="rId5"/>
    <p:sldLayoutId id="2147485007" r:id="rId6"/>
    <p:sldLayoutId id="2147484966" r:id="rId7"/>
    <p:sldLayoutId id="2147484968" r:id="rId8"/>
    <p:sldLayoutId id="2147484969" r:id="rId9"/>
    <p:sldLayoutId id="2147484970" r:id="rId10"/>
    <p:sldLayoutId id="2147484971" r:id="rId11"/>
    <p:sldLayoutId id="2147484972" r:id="rId12"/>
    <p:sldLayoutId id="2147484973" r:id="rId13"/>
    <p:sldLayoutId id="2147484974" r:id="rId14"/>
    <p:sldLayoutId id="2147485014" r:id="rId15"/>
    <p:sldLayoutId id="2147484975" r:id="rId16"/>
    <p:sldLayoutId id="2147485009" r:id="rId17"/>
    <p:sldLayoutId id="2147484943" r:id="rId18"/>
    <p:sldLayoutId id="2147484944" r:id="rId19"/>
    <p:sldLayoutId id="2147484945" r:id="rId20"/>
    <p:sldLayoutId id="2147485085" r:id="rId21"/>
    <p:sldLayoutId id="2147485003" r:id="rId22"/>
    <p:sldLayoutId id="2147484947" r:id="rId23"/>
    <p:sldLayoutId id="2147485015" r:id="rId24"/>
    <p:sldLayoutId id="2147484960" r:id="rId25"/>
    <p:sldLayoutId id="2147485008" r:id="rId26"/>
    <p:sldLayoutId id="2147484961" r:id="rId27"/>
    <p:sldLayoutId id="2147484962" r:id="rId28"/>
    <p:sldLayoutId id="2147484963" r:id="rId29"/>
    <p:sldLayoutId id="2147484964" r:id="rId30"/>
    <p:sldLayoutId id="2147485012" r:id="rId31"/>
    <p:sldLayoutId id="2147484965" r:id="rId32"/>
    <p:sldLayoutId id="2147484986" r:id="rId33"/>
    <p:sldLayoutId id="2147485010" r:id="rId34"/>
    <p:sldLayoutId id="2147484998" r:id="rId35"/>
    <p:sldLayoutId id="2147485001" r:id="rId36"/>
    <p:sldLayoutId id="2147485002" r:id="rId37"/>
    <p:sldLayoutId id="2147485004" r:id="rId38"/>
    <p:sldLayoutId id="2147484946" r:id="rId39"/>
    <p:sldLayoutId id="2147485013" r:id="rId40"/>
    <p:sldLayoutId id="2147484948" r:id="rId41"/>
    <p:sldLayoutId id="2147485011" r:id="rId42"/>
    <p:sldLayoutId id="2147484949" r:id="rId43"/>
    <p:sldLayoutId id="2147484950" r:id="rId44"/>
    <p:sldLayoutId id="2147484951" r:id="rId45"/>
    <p:sldLayoutId id="2147484952" r:id="rId46"/>
    <p:sldLayoutId id="2147484953" r:id="rId47"/>
    <p:sldLayoutId id="2147484977" r:id="rId48"/>
    <p:sldLayoutId id="2147484942" r:id="rId49"/>
    <p:sldLayoutId id="2147484987" r:id="rId50"/>
    <p:sldLayoutId id="2147484978" r:id="rId51"/>
    <p:sldLayoutId id="2147484980" r:id="rId52"/>
    <p:sldLayoutId id="2147484967" r:id="rId53"/>
    <p:sldLayoutId id="2147484981" r:id="rId54"/>
    <p:sldLayoutId id="2147484979" r:id="rId55"/>
    <p:sldLayoutId id="2147484990" r:id="rId56"/>
    <p:sldLayoutId id="2147484992" r:id="rId57"/>
    <p:sldLayoutId id="2147484991" r:id="rId58"/>
    <p:sldLayoutId id="2147484993" r:id="rId59"/>
    <p:sldLayoutId id="2147484994" r:id="rId60"/>
    <p:sldLayoutId id="2147484995" r:id="rId61"/>
    <p:sldLayoutId id="2147484996" r:id="rId62"/>
    <p:sldLayoutId id="2147484997" r:id="rId63"/>
    <p:sldLayoutId id="2147485086" r:id="rId64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1600" b="1" i="0" kern="1200" spc="0" baseline="0">
          <a:solidFill>
            <a:schemeClr val="accent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800"/>
        </a:spcBef>
        <a:buClr>
          <a:schemeClr val="accent1"/>
        </a:buClr>
        <a:buFontTx/>
        <a:buBlip>
          <a:blip r:embed="rId66">
            <a:extLst>
              <a:ext uri="{96DAC541-7B7A-43D3-8B79-37D633B846F1}">
                <asvg:svgBlip xmlns:asvg="http://schemas.microsoft.com/office/drawing/2016/SVG/main" r:embed="rId67"/>
              </a:ext>
            </a:extLst>
          </a:blip>
        </a:buBlip>
        <a:tabLst/>
        <a:defRPr sz="1200" b="0" i="0" kern="1200" spc="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404813" marR="0" indent="-230188" algn="l" defTabSz="685800" rtl="0" eaLnBrk="1" fontAlgn="auto" latinLnBrk="0" hangingPunct="1">
        <a:lnSpc>
          <a:spcPct val="100000"/>
        </a:lnSpc>
        <a:spcBef>
          <a:spcPts val="375"/>
        </a:spcBef>
        <a:spcAft>
          <a:spcPts val="0"/>
        </a:spcAft>
        <a:buClr>
          <a:schemeClr val="accent1"/>
        </a:buClr>
        <a:buSzPct val="100000"/>
        <a:buFontTx/>
        <a:buBlip>
          <a:blip r:embed="rId68">
            <a:extLst>
              <a:ext uri="{96DAC541-7B7A-43D3-8B79-37D633B846F1}">
                <asvg:svgBlip xmlns:asvg="http://schemas.microsoft.com/office/drawing/2016/SVG/main" r:embed="rId69"/>
              </a:ext>
            </a:extLst>
          </a:blip>
        </a:buBlip>
        <a:tabLst/>
        <a:defRPr sz="900" b="0" i="0" kern="1200" spc="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519113" indent="-176213" algn="l" defTabSz="685800" rtl="0" eaLnBrk="1" latinLnBrk="0" hangingPunct="1">
        <a:lnSpc>
          <a:spcPct val="100000"/>
        </a:lnSpc>
        <a:spcBef>
          <a:spcPts val="375"/>
        </a:spcBef>
        <a:buClr>
          <a:schemeClr val="accent1"/>
        </a:buClr>
        <a:buSzPct val="150000"/>
        <a:buFontTx/>
        <a:buBlip>
          <a:blip r:embed="rId70">
            <a:extLst>
              <a:ext uri="{96DAC541-7B7A-43D3-8B79-37D633B846F1}">
                <asvg:svgBlip xmlns:asvg="http://schemas.microsoft.com/office/drawing/2016/SVG/main" r:embed="rId71"/>
              </a:ext>
            </a:extLst>
          </a:blip>
        </a:buBlip>
        <a:tabLst/>
        <a:defRPr sz="600" b="0" i="0" kern="1200" spc="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682625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accent1"/>
        </a:buClr>
        <a:buSzPct val="100000"/>
        <a:buFontTx/>
        <a:buBlip>
          <a:blip r:embed="rId70">
            <a:extLst>
              <a:ext uri="{96DAC541-7B7A-43D3-8B79-37D633B846F1}">
                <asvg:svgBlip xmlns:asvg="http://schemas.microsoft.com/office/drawing/2016/SVG/main" r:embed="rId71"/>
              </a:ext>
            </a:extLst>
          </a:blip>
        </a:buBlip>
        <a:tabLst/>
        <a:defRPr sz="600" b="0" i="0" kern="1200" spc="0">
          <a:solidFill>
            <a:schemeClr val="tx1"/>
          </a:solidFill>
          <a:latin typeface="+mn-lt"/>
          <a:ea typeface="+mn-ea"/>
          <a:cs typeface="+mn-cs"/>
        </a:defRPr>
      </a:lvl4pPr>
      <a:lvl5pPr marL="862013" indent="-168275" algn="l" defTabSz="685800" rtl="0" eaLnBrk="1" latinLnBrk="0" hangingPunct="1">
        <a:lnSpc>
          <a:spcPct val="100000"/>
        </a:lnSpc>
        <a:spcBef>
          <a:spcPts val="375"/>
        </a:spcBef>
        <a:buClr>
          <a:schemeClr val="accent1"/>
        </a:buClr>
        <a:buSzPct val="100000"/>
        <a:buFontTx/>
        <a:buBlip>
          <a:blip r:embed="rId70">
            <a:extLst>
              <a:ext uri="{96DAC541-7B7A-43D3-8B79-37D633B846F1}">
                <asvg:svgBlip xmlns:asvg="http://schemas.microsoft.com/office/drawing/2016/SVG/main" r:embed="rId71"/>
              </a:ext>
            </a:extLst>
          </a:blip>
        </a:buBlip>
        <a:tabLst/>
        <a:defRPr sz="600" b="0" i="0" kern="1200" spc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1" orient="horz" pos="3140" userDrawn="1">
          <p15:clr>
            <a:srgbClr val="FBAE40"/>
          </p15:clr>
        </p15:guide>
        <p15:guide id="12" pos="249" userDrawn="1">
          <p15:clr>
            <a:srgbClr val="FBAE40"/>
          </p15:clr>
        </p15:guide>
        <p15:guide id="13" pos="5511" userDrawn="1">
          <p15:clr>
            <a:srgbClr val="FBAE40"/>
          </p15:clr>
        </p15:guide>
        <p15:guide id="16" orient="horz" pos="395" userDrawn="1">
          <p15:clr>
            <a:srgbClr val="FBAE40"/>
          </p15:clr>
        </p15:guide>
        <p15:guide id="18" pos="5171" userDrawn="1">
          <p15:clr>
            <a:srgbClr val="FBAE40"/>
          </p15:clr>
        </p15:guide>
        <p15:guide id="19" pos="589" userDrawn="1">
          <p15:clr>
            <a:srgbClr val="FBAE40"/>
          </p15:clr>
        </p15:guide>
        <p15:guide id="20" orient="horz" pos="2958" userDrawn="1">
          <p15:clr>
            <a:srgbClr val="FBAE40"/>
          </p15:clr>
        </p15:guide>
        <p15:guide id="21" orient="horz" pos="100" userDrawn="1">
          <p15:clr>
            <a:srgbClr val="FBAE4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288" y="904621"/>
            <a:ext cx="8353425" cy="369671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in. </a:t>
            </a:r>
          </a:p>
          <a:p>
            <a:pPr lvl="0"/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enunc</a:t>
            </a:r>
            <a:r>
              <a:rPr lang="en-US"/>
              <a:t> mi ipsum </a:t>
            </a:r>
            <a:r>
              <a:rPr lang="en-US" err="1"/>
              <a:t>faucibus</a:t>
            </a:r>
            <a:r>
              <a:rPr lang="en-US"/>
              <a:t>. </a:t>
            </a:r>
          </a:p>
          <a:p>
            <a:pPr lvl="1"/>
            <a:r>
              <a:rPr lang="en-US"/>
              <a:t>Diam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nim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scelerisque</a:t>
            </a:r>
            <a:r>
              <a:rPr lang="en-US"/>
              <a:t> fermentum dui </a:t>
            </a:r>
            <a:r>
              <a:rPr lang="en-US" err="1"/>
              <a:t>faucibus</a:t>
            </a:r>
            <a:r>
              <a:rPr lang="en-US"/>
              <a:t>. </a:t>
            </a:r>
          </a:p>
          <a:p>
            <a:pPr lvl="2"/>
            <a:r>
              <a:rPr lang="en-US" err="1"/>
              <a:t>Sagittis</a:t>
            </a:r>
            <a:r>
              <a:rPr lang="en-US"/>
              <a:t>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bibendum</a:t>
            </a:r>
            <a:r>
              <a:rPr lang="en-US"/>
              <a:t> </a:t>
            </a:r>
            <a:r>
              <a:rPr lang="en-US" err="1"/>
              <a:t>arcu</a:t>
            </a:r>
            <a:r>
              <a:rPr lang="en-US"/>
              <a:t> vitae </a:t>
            </a:r>
            <a:r>
              <a:rPr lang="en-US" err="1"/>
              <a:t>elementum</a:t>
            </a:r>
            <a:r>
              <a:rPr lang="en-US"/>
              <a:t> </a:t>
            </a:r>
            <a:r>
              <a:rPr lang="en-US" err="1"/>
              <a:t>curabitur</a:t>
            </a:r>
            <a:r>
              <a:rPr lang="en-US"/>
              <a:t>. </a:t>
            </a:r>
          </a:p>
          <a:p>
            <a:pPr lvl="2"/>
            <a:r>
              <a:rPr lang="en-US"/>
              <a:t>Id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tortor</a:t>
            </a:r>
            <a:r>
              <a:rPr lang="en-US"/>
              <a:t> id </a:t>
            </a:r>
            <a:r>
              <a:rPr lang="en-US" err="1"/>
              <a:t>aliquet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proin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  <a:r>
              <a:rPr lang="en-US" err="1"/>
              <a:t>Volutpat</a:t>
            </a:r>
            <a:r>
              <a:rPr lang="en-US"/>
              <a:t> </a:t>
            </a:r>
            <a:r>
              <a:rPr lang="en-US" err="1"/>
              <a:t>odio</a:t>
            </a:r>
            <a:r>
              <a:rPr lang="en-US"/>
              <a:t> </a:t>
            </a:r>
            <a:r>
              <a:rPr lang="en-US" err="1"/>
              <a:t>facilisis</a:t>
            </a:r>
            <a:r>
              <a:rPr lang="en-US"/>
              <a:t> </a:t>
            </a:r>
            <a:r>
              <a:rPr lang="en-US" err="1"/>
              <a:t>mauris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. </a:t>
            </a:r>
          </a:p>
          <a:p>
            <a:pPr lvl="3"/>
            <a:r>
              <a:rPr lang="en-US" err="1"/>
              <a:t>Sagittis</a:t>
            </a:r>
            <a:r>
              <a:rPr lang="en-US"/>
              <a:t>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bibendum</a:t>
            </a:r>
            <a:r>
              <a:rPr lang="en-US"/>
              <a:t> </a:t>
            </a:r>
            <a:r>
              <a:rPr lang="en-US" err="1"/>
              <a:t>arcu</a:t>
            </a:r>
            <a:r>
              <a:rPr lang="en-US"/>
              <a:t> vitae </a:t>
            </a:r>
            <a:r>
              <a:rPr lang="en-US" err="1"/>
              <a:t>elementum</a:t>
            </a:r>
            <a:r>
              <a:rPr lang="en-US"/>
              <a:t> </a:t>
            </a:r>
            <a:r>
              <a:rPr lang="en-US" err="1"/>
              <a:t>curabitur</a:t>
            </a:r>
            <a:r>
              <a:rPr lang="en-US"/>
              <a:t>. </a:t>
            </a:r>
          </a:p>
          <a:p>
            <a:pPr lvl="4"/>
            <a:r>
              <a:rPr lang="en-US"/>
              <a:t>Id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tortor</a:t>
            </a:r>
            <a:r>
              <a:rPr lang="en-US"/>
              <a:t> id </a:t>
            </a:r>
            <a:r>
              <a:rPr lang="en-US" err="1"/>
              <a:t>aliquet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proin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  <a:r>
              <a:rPr lang="en-US" err="1"/>
              <a:t>Volutpat</a:t>
            </a:r>
            <a:r>
              <a:rPr lang="en-US"/>
              <a:t> </a:t>
            </a:r>
            <a:r>
              <a:rPr lang="en-US" err="1"/>
              <a:t>odio</a:t>
            </a:r>
            <a:r>
              <a:rPr lang="en-US"/>
              <a:t> </a:t>
            </a:r>
            <a:r>
              <a:rPr lang="en-US" err="1"/>
              <a:t>facilisis</a:t>
            </a:r>
            <a:r>
              <a:rPr lang="en-US"/>
              <a:t> </a:t>
            </a:r>
            <a:r>
              <a:rPr lang="en-US" err="1"/>
              <a:t>mauris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. </a:t>
            </a:r>
          </a:p>
          <a:p>
            <a:pPr lvl="2"/>
            <a:endParaRPr lang="en-US"/>
          </a:p>
          <a:p>
            <a:pPr lvl="0"/>
            <a:r>
              <a:rPr lang="en-US"/>
              <a:t>Diam </a:t>
            </a:r>
            <a:r>
              <a:rPr lang="en-US" err="1"/>
              <a:t>phasellus</a:t>
            </a:r>
            <a:r>
              <a:rPr lang="en-US"/>
              <a:t> vestibulum lorem sed </a:t>
            </a:r>
            <a:r>
              <a:rPr lang="en-US" err="1"/>
              <a:t>risus</a:t>
            </a:r>
            <a:r>
              <a:rPr lang="en-US"/>
              <a:t> </a:t>
            </a:r>
            <a:r>
              <a:rPr lang="en-US" err="1"/>
              <a:t>ultricies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. </a:t>
            </a:r>
          </a:p>
          <a:p>
            <a:pPr lvl="1"/>
            <a:r>
              <a:rPr lang="en-US" err="1"/>
              <a:t>Augue</a:t>
            </a:r>
            <a:r>
              <a:rPr lang="en-US"/>
              <a:t>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gravida. </a:t>
            </a:r>
            <a:r>
              <a:rPr lang="en-US" err="1"/>
              <a:t>Quis</a:t>
            </a:r>
            <a:r>
              <a:rPr lang="en-US"/>
              <a:t> auctor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vulputate</a:t>
            </a:r>
            <a:r>
              <a:rPr lang="en-US"/>
              <a:t> mi sit </a:t>
            </a:r>
            <a:r>
              <a:rPr lang="en-US" err="1"/>
              <a:t>amet</a:t>
            </a:r>
            <a:r>
              <a:rPr lang="en-US"/>
              <a:t>. Vel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elementum</a:t>
            </a:r>
            <a:r>
              <a:rPr lang="en-US"/>
              <a:t> pulvinar </a:t>
            </a:r>
            <a:r>
              <a:rPr lang="en-US" err="1"/>
              <a:t>etiam</a:t>
            </a:r>
            <a:r>
              <a:rPr lang="en-US"/>
              <a:t> non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lacus</a:t>
            </a:r>
            <a:r>
              <a:rPr lang="en-US"/>
              <a:t>. </a:t>
            </a:r>
            <a:r>
              <a:rPr lang="en-US" err="1"/>
              <a:t>Metus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scelerisque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imperdiet</a:t>
            </a:r>
            <a:r>
              <a:rPr lang="en-US"/>
              <a:t> </a:t>
            </a:r>
            <a:r>
              <a:rPr lang="en-US" err="1"/>
              <a:t>proin</a:t>
            </a:r>
            <a:r>
              <a:rPr lang="en-US"/>
              <a:t>. Cursus </a:t>
            </a:r>
            <a:r>
              <a:rPr lang="en-US" err="1"/>
              <a:t>mattis</a:t>
            </a:r>
            <a:r>
              <a:rPr lang="en-US"/>
              <a:t> </a:t>
            </a:r>
            <a:r>
              <a:rPr lang="en-US" err="1"/>
              <a:t>molestie</a:t>
            </a:r>
            <a:r>
              <a:rPr lang="en-US"/>
              <a:t> a </a:t>
            </a:r>
            <a:r>
              <a:rPr lang="en-US" err="1"/>
              <a:t>iaculis</a:t>
            </a:r>
            <a:r>
              <a:rPr lang="en-US"/>
              <a:t> at </a:t>
            </a:r>
            <a:r>
              <a:rPr lang="en-US" err="1"/>
              <a:t>erat</a:t>
            </a:r>
            <a:r>
              <a:rPr lang="en-US"/>
              <a:t>. </a:t>
            </a:r>
            <a:r>
              <a:rPr lang="en-US" err="1"/>
              <a:t>Malesuada</a:t>
            </a:r>
            <a:r>
              <a:rPr lang="en-US"/>
              <a:t> fames ac </a:t>
            </a:r>
            <a:r>
              <a:rPr lang="en-US" err="1"/>
              <a:t>turpis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.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ipsum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ultrices</a:t>
            </a:r>
            <a:r>
              <a:rPr lang="en-US"/>
              <a:t> gravida dictum </a:t>
            </a:r>
            <a:r>
              <a:rPr lang="en-US" err="1"/>
              <a:t>fusce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.</a:t>
            </a:r>
          </a:p>
        </p:txBody>
      </p:sp>
      <p:sp>
        <p:nvSpPr>
          <p:cNvPr id="8" name="Title Placeholder 3">
            <a:extLst>
              <a:ext uri="{FF2B5EF4-FFF2-40B4-BE49-F238E27FC236}">
                <a16:creationId xmlns:a16="http://schemas.microsoft.com/office/drawing/2014/main" id="{872C444E-1C5A-0041-8B88-0173FFDC9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8458200" cy="221599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1869093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7" r:id="rId1"/>
    <p:sldLayoutId id="2147485018" r:id="rId2"/>
    <p:sldLayoutId id="2147485019" r:id="rId3"/>
    <p:sldLayoutId id="2147485020" r:id="rId4"/>
    <p:sldLayoutId id="2147485021" r:id="rId5"/>
    <p:sldLayoutId id="2147485022" r:id="rId6"/>
    <p:sldLayoutId id="2147485023" r:id="rId7"/>
    <p:sldLayoutId id="2147485024" r:id="rId8"/>
    <p:sldLayoutId id="2147485025" r:id="rId9"/>
    <p:sldLayoutId id="2147485026" r:id="rId10"/>
    <p:sldLayoutId id="2147485027" r:id="rId11"/>
    <p:sldLayoutId id="2147485028" r:id="rId12"/>
    <p:sldLayoutId id="2147485029" r:id="rId13"/>
    <p:sldLayoutId id="2147485030" r:id="rId14"/>
    <p:sldLayoutId id="2147485031" r:id="rId15"/>
    <p:sldLayoutId id="2147485032" r:id="rId16"/>
    <p:sldLayoutId id="2147485033" r:id="rId17"/>
    <p:sldLayoutId id="2147485034" r:id="rId18"/>
    <p:sldLayoutId id="2147485035" r:id="rId19"/>
    <p:sldLayoutId id="2147485036" r:id="rId20"/>
    <p:sldLayoutId id="2147485037" r:id="rId21"/>
    <p:sldLayoutId id="2147485038" r:id="rId22"/>
    <p:sldLayoutId id="2147485084" r:id="rId23"/>
    <p:sldLayoutId id="2147485039" r:id="rId24"/>
    <p:sldLayoutId id="2147485040" r:id="rId25"/>
    <p:sldLayoutId id="2147485041" r:id="rId26"/>
    <p:sldLayoutId id="2147485042" r:id="rId27"/>
    <p:sldLayoutId id="2147485043" r:id="rId28"/>
    <p:sldLayoutId id="2147485044" r:id="rId29"/>
    <p:sldLayoutId id="2147485045" r:id="rId30"/>
    <p:sldLayoutId id="2147485046" r:id="rId31"/>
    <p:sldLayoutId id="2147485047" r:id="rId32"/>
    <p:sldLayoutId id="2147485048" r:id="rId33"/>
    <p:sldLayoutId id="2147485049" r:id="rId34"/>
    <p:sldLayoutId id="2147485050" r:id="rId35"/>
    <p:sldLayoutId id="2147485051" r:id="rId36"/>
    <p:sldLayoutId id="2147485052" r:id="rId37"/>
    <p:sldLayoutId id="2147485053" r:id="rId38"/>
    <p:sldLayoutId id="2147485054" r:id="rId39"/>
    <p:sldLayoutId id="2147485055" r:id="rId40"/>
    <p:sldLayoutId id="2147485056" r:id="rId41"/>
    <p:sldLayoutId id="2147485057" r:id="rId42"/>
    <p:sldLayoutId id="2147485058" r:id="rId43"/>
    <p:sldLayoutId id="2147485059" r:id="rId44"/>
    <p:sldLayoutId id="2147485060" r:id="rId45"/>
    <p:sldLayoutId id="2147485061" r:id="rId46"/>
    <p:sldLayoutId id="2147485062" r:id="rId47"/>
    <p:sldLayoutId id="2147485063" r:id="rId48"/>
    <p:sldLayoutId id="2147485064" r:id="rId49"/>
    <p:sldLayoutId id="2147485065" r:id="rId50"/>
    <p:sldLayoutId id="2147485066" r:id="rId51"/>
    <p:sldLayoutId id="2147485067" r:id="rId52"/>
    <p:sldLayoutId id="2147485068" r:id="rId53"/>
    <p:sldLayoutId id="2147485069" r:id="rId54"/>
    <p:sldLayoutId id="2147485070" r:id="rId55"/>
    <p:sldLayoutId id="2147485071" r:id="rId56"/>
    <p:sldLayoutId id="2147485072" r:id="rId57"/>
    <p:sldLayoutId id="2147485073" r:id="rId58"/>
    <p:sldLayoutId id="2147485074" r:id="rId59"/>
    <p:sldLayoutId id="2147485075" r:id="rId60"/>
    <p:sldLayoutId id="2147485076" r:id="rId61"/>
    <p:sldLayoutId id="2147485077" r:id="rId62"/>
    <p:sldLayoutId id="2147485078" r:id="rId63"/>
    <p:sldLayoutId id="2147485079" r:id="rId64"/>
    <p:sldLayoutId id="2147485080" r:id="rId65"/>
    <p:sldLayoutId id="2147485081" r:id="rId66"/>
    <p:sldLayoutId id="2147485082" r:id="rId67"/>
    <p:sldLayoutId id="2147485083" r:id="rId68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1600" b="1" i="0" kern="1200" spc="0" baseline="0">
          <a:solidFill>
            <a:schemeClr val="accent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800"/>
        </a:spcBef>
        <a:buClr>
          <a:schemeClr val="accent1"/>
        </a:buClr>
        <a:buFontTx/>
        <a:buBlip>
          <a:blip r:embed="rId70">
            <a:extLst>
              <a:ext uri="{96DAC541-7B7A-43D3-8B79-37D633B846F1}">
                <asvg:svgBlip xmlns:asvg="http://schemas.microsoft.com/office/drawing/2016/SVG/main" r:embed="rId71"/>
              </a:ext>
            </a:extLst>
          </a:blip>
        </a:buBlip>
        <a:tabLst/>
        <a:defRPr sz="1200" b="0" i="0" kern="1200" spc="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404813" marR="0" indent="-230188" algn="l" defTabSz="685800" rtl="0" eaLnBrk="1" fontAlgn="auto" latinLnBrk="0" hangingPunct="1">
        <a:lnSpc>
          <a:spcPct val="100000"/>
        </a:lnSpc>
        <a:spcBef>
          <a:spcPts val="375"/>
        </a:spcBef>
        <a:spcAft>
          <a:spcPts val="0"/>
        </a:spcAft>
        <a:buClr>
          <a:schemeClr val="accent1"/>
        </a:buClr>
        <a:buSzPct val="100000"/>
        <a:buFontTx/>
        <a:buBlip>
          <a:blip r:embed="rId72">
            <a:extLst>
              <a:ext uri="{96DAC541-7B7A-43D3-8B79-37D633B846F1}">
                <asvg:svgBlip xmlns:asvg="http://schemas.microsoft.com/office/drawing/2016/SVG/main" r:embed="rId73"/>
              </a:ext>
            </a:extLst>
          </a:blip>
        </a:buBlip>
        <a:tabLst/>
        <a:defRPr sz="900" b="0" i="0" kern="1200" spc="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519113" indent="-176213" algn="l" defTabSz="685800" rtl="0" eaLnBrk="1" latinLnBrk="0" hangingPunct="1">
        <a:lnSpc>
          <a:spcPct val="100000"/>
        </a:lnSpc>
        <a:spcBef>
          <a:spcPts val="375"/>
        </a:spcBef>
        <a:buClr>
          <a:schemeClr val="accent1"/>
        </a:buClr>
        <a:buSzPct val="150000"/>
        <a:buFontTx/>
        <a:buBlip>
          <a:blip r:embed="rId74">
            <a:extLst>
              <a:ext uri="{96DAC541-7B7A-43D3-8B79-37D633B846F1}">
                <asvg:svgBlip xmlns:asvg="http://schemas.microsoft.com/office/drawing/2016/SVG/main" r:embed="rId75"/>
              </a:ext>
            </a:extLst>
          </a:blip>
        </a:buBlip>
        <a:tabLst/>
        <a:defRPr sz="600" b="0" i="0" kern="1200" spc="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682625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accent1"/>
        </a:buClr>
        <a:buSzPct val="100000"/>
        <a:buFontTx/>
        <a:buBlip>
          <a:blip r:embed="rId74">
            <a:extLst>
              <a:ext uri="{96DAC541-7B7A-43D3-8B79-37D633B846F1}">
                <asvg:svgBlip xmlns:asvg="http://schemas.microsoft.com/office/drawing/2016/SVG/main" r:embed="rId75"/>
              </a:ext>
            </a:extLst>
          </a:blip>
        </a:buBlip>
        <a:tabLst/>
        <a:defRPr sz="600" b="0" i="0" kern="1200" spc="0">
          <a:solidFill>
            <a:schemeClr val="tx1"/>
          </a:solidFill>
          <a:latin typeface="+mn-lt"/>
          <a:ea typeface="+mn-ea"/>
          <a:cs typeface="+mn-cs"/>
        </a:defRPr>
      </a:lvl4pPr>
      <a:lvl5pPr marL="862013" indent="-168275" algn="l" defTabSz="685800" rtl="0" eaLnBrk="1" latinLnBrk="0" hangingPunct="1">
        <a:lnSpc>
          <a:spcPct val="100000"/>
        </a:lnSpc>
        <a:spcBef>
          <a:spcPts val="375"/>
        </a:spcBef>
        <a:buClr>
          <a:schemeClr val="accent1"/>
        </a:buClr>
        <a:buSzPct val="100000"/>
        <a:buFontTx/>
        <a:buBlip>
          <a:blip r:embed="rId74">
            <a:extLst>
              <a:ext uri="{96DAC541-7B7A-43D3-8B79-37D633B846F1}">
                <asvg:svgBlip xmlns:asvg="http://schemas.microsoft.com/office/drawing/2016/SVG/main" r:embed="rId75"/>
              </a:ext>
            </a:extLst>
          </a:blip>
        </a:buBlip>
        <a:tabLst/>
        <a:defRPr sz="600" b="0" i="0" kern="1200" spc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1" orient="horz" pos="3140">
          <p15:clr>
            <a:srgbClr val="FBAE40"/>
          </p15:clr>
        </p15:guide>
        <p15:guide id="12" pos="249">
          <p15:clr>
            <a:srgbClr val="FBAE40"/>
          </p15:clr>
        </p15:guide>
        <p15:guide id="13" pos="5511">
          <p15:clr>
            <a:srgbClr val="FBAE40"/>
          </p15:clr>
        </p15:guide>
        <p15:guide id="16" orient="horz" pos="395">
          <p15:clr>
            <a:srgbClr val="FBAE40"/>
          </p15:clr>
        </p15:guide>
        <p15:guide id="18" pos="5171">
          <p15:clr>
            <a:srgbClr val="FBAE40"/>
          </p15:clr>
        </p15:guide>
        <p15:guide id="19" pos="589">
          <p15:clr>
            <a:srgbClr val="FBAE40"/>
          </p15:clr>
        </p15:guide>
        <p15:guide id="20" orient="horz" pos="2958">
          <p15:clr>
            <a:srgbClr val="FBAE40"/>
          </p15:clr>
        </p15:guide>
        <p15:guide id="21" orient="horz" pos="100">
          <p15:clr>
            <a:srgbClr val="FBAE40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288" y="904621"/>
            <a:ext cx="8353425" cy="369671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in. </a:t>
            </a:r>
          </a:p>
          <a:p>
            <a:pPr lvl="0"/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enunc</a:t>
            </a:r>
            <a:r>
              <a:rPr lang="en-US"/>
              <a:t> mi ipsum </a:t>
            </a:r>
            <a:r>
              <a:rPr lang="en-US" err="1"/>
              <a:t>faucibus</a:t>
            </a:r>
            <a:r>
              <a:rPr lang="en-US"/>
              <a:t>. </a:t>
            </a:r>
          </a:p>
          <a:p>
            <a:pPr lvl="1"/>
            <a:r>
              <a:rPr lang="en-US"/>
              <a:t>Diam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nim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scelerisque</a:t>
            </a:r>
            <a:r>
              <a:rPr lang="en-US"/>
              <a:t> fermentum dui </a:t>
            </a:r>
            <a:r>
              <a:rPr lang="en-US" err="1"/>
              <a:t>faucibus</a:t>
            </a:r>
            <a:r>
              <a:rPr lang="en-US"/>
              <a:t>. </a:t>
            </a:r>
          </a:p>
          <a:p>
            <a:pPr lvl="2"/>
            <a:r>
              <a:rPr lang="en-US" err="1"/>
              <a:t>Sagittis</a:t>
            </a:r>
            <a:r>
              <a:rPr lang="en-US"/>
              <a:t>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bibendum</a:t>
            </a:r>
            <a:r>
              <a:rPr lang="en-US"/>
              <a:t> </a:t>
            </a:r>
            <a:r>
              <a:rPr lang="en-US" err="1"/>
              <a:t>arcu</a:t>
            </a:r>
            <a:r>
              <a:rPr lang="en-US"/>
              <a:t> vitae </a:t>
            </a:r>
            <a:r>
              <a:rPr lang="en-US" err="1"/>
              <a:t>elementum</a:t>
            </a:r>
            <a:r>
              <a:rPr lang="en-US"/>
              <a:t> </a:t>
            </a:r>
            <a:r>
              <a:rPr lang="en-US" err="1"/>
              <a:t>curabitur</a:t>
            </a:r>
            <a:r>
              <a:rPr lang="en-US"/>
              <a:t>. </a:t>
            </a:r>
          </a:p>
          <a:p>
            <a:pPr lvl="2"/>
            <a:r>
              <a:rPr lang="en-US"/>
              <a:t>Id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tortor</a:t>
            </a:r>
            <a:r>
              <a:rPr lang="en-US"/>
              <a:t> id </a:t>
            </a:r>
            <a:r>
              <a:rPr lang="en-US" err="1"/>
              <a:t>aliquet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proin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  <a:r>
              <a:rPr lang="en-US" err="1"/>
              <a:t>Volutpat</a:t>
            </a:r>
            <a:r>
              <a:rPr lang="en-US"/>
              <a:t> </a:t>
            </a:r>
            <a:r>
              <a:rPr lang="en-US" err="1"/>
              <a:t>odio</a:t>
            </a:r>
            <a:r>
              <a:rPr lang="en-US"/>
              <a:t> </a:t>
            </a:r>
            <a:r>
              <a:rPr lang="en-US" err="1"/>
              <a:t>facilisis</a:t>
            </a:r>
            <a:r>
              <a:rPr lang="en-US"/>
              <a:t> </a:t>
            </a:r>
            <a:r>
              <a:rPr lang="en-US" err="1"/>
              <a:t>mauris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. </a:t>
            </a:r>
          </a:p>
          <a:p>
            <a:pPr lvl="3"/>
            <a:r>
              <a:rPr lang="en-US" err="1"/>
              <a:t>Sagittis</a:t>
            </a:r>
            <a:r>
              <a:rPr lang="en-US"/>
              <a:t>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bibendum</a:t>
            </a:r>
            <a:r>
              <a:rPr lang="en-US"/>
              <a:t> </a:t>
            </a:r>
            <a:r>
              <a:rPr lang="en-US" err="1"/>
              <a:t>arcu</a:t>
            </a:r>
            <a:r>
              <a:rPr lang="en-US"/>
              <a:t> vitae </a:t>
            </a:r>
            <a:r>
              <a:rPr lang="en-US" err="1"/>
              <a:t>elementum</a:t>
            </a:r>
            <a:r>
              <a:rPr lang="en-US"/>
              <a:t> </a:t>
            </a:r>
            <a:r>
              <a:rPr lang="en-US" err="1"/>
              <a:t>curabitur</a:t>
            </a:r>
            <a:r>
              <a:rPr lang="en-US"/>
              <a:t>. </a:t>
            </a:r>
          </a:p>
          <a:p>
            <a:pPr lvl="4"/>
            <a:r>
              <a:rPr lang="en-US"/>
              <a:t>Id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tortor</a:t>
            </a:r>
            <a:r>
              <a:rPr lang="en-US"/>
              <a:t> id </a:t>
            </a:r>
            <a:r>
              <a:rPr lang="en-US" err="1"/>
              <a:t>aliquet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proin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  <a:r>
              <a:rPr lang="en-US" err="1"/>
              <a:t>Volutpat</a:t>
            </a:r>
            <a:r>
              <a:rPr lang="en-US"/>
              <a:t> </a:t>
            </a:r>
            <a:r>
              <a:rPr lang="en-US" err="1"/>
              <a:t>odio</a:t>
            </a:r>
            <a:r>
              <a:rPr lang="en-US"/>
              <a:t> </a:t>
            </a:r>
            <a:r>
              <a:rPr lang="en-US" err="1"/>
              <a:t>facilisis</a:t>
            </a:r>
            <a:r>
              <a:rPr lang="en-US"/>
              <a:t> </a:t>
            </a:r>
            <a:r>
              <a:rPr lang="en-US" err="1"/>
              <a:t>mauris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. </a:t>
            </a:r>
          </a:p>
          <a:p>
            <a:pPr lvl="2"/>
            <a:endParaRPr lang="en-US"/>
          </a:p>
          <a:p>
            <a:pPr lvl="0"/>
            <a:r>
              <a:rPr lang="en-US"/>
              <a:t>Diam </a:t>
            </a:r>
            <a:r>
              <a:rPr lang="en-US" err="1"/>
              <a:t>phasellus</a:t>
            </a:r>
            <a:r>
              <a:rPr lang="en-US"/>
              <a:t> vestibulum lorem sed </a:t>
            </a:r>
            <a:r>
              <a:rPr lang="en-US" err="1"/>
              <a:t>risus</a:t>
            </a:r>
            <a:r>
              <a:rPr lang="en-US"/>
              <a:t> </a:t>
            </a:r>
            <a:r>
              <a:rPr lang="en-US" err="1"/>
              <a:t>ultricies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. </a:t>
            </a:r>
          </a:p>
          <a:p>
            <a:pPr lvl="1"/>
            <a:r>
              <a:rPr lang="en-US" err="1"/>
              <a:t>Augue</a:t>
            </a:r>
            <a:r>
              <a:rPr lang="en-US"/>
              <a:t>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gravida. </a:t>
            </a:r>
            <a:r>
              <a:rPr lang="en-US" err="1"/>
              <a:t>Quis</a:t>
            </a:r>
            <a:r>
              <a:rPr lang="en-US"/>
              <a:t> auctor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vulputate</a:t>
            </a:r>
            <a:r>
              <a:rPr lang="en-US"/>
              <a:t> mi sit </a:t>
            </a:r>
            <a:r>
              <a:rPr lang="en-US" err="1"/>
              <a:t>amet</a:t>
            </a:r>
            <a:r>
              <a:rPr lang="en-US"/>
              <a:t>. Vel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elementum</a:t>
            </a:r>
            <a:r>
              <a:rPr lang="en-US"/>
              <a:t> pulvinar </a:t>
            </a:r>
            <a:r>
              <a:rPr lang="en-US" err="1"/>
              <a:t>etiam</a:t>
            </a:r>
            <a:r>
              <a:rPr lang="en-US"/>
              <a:t> non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lacus</a:t>
            </a:r>
            <a:r>
              <a:rPr lang="en-US"/>
              <a:t>. </a:t>
            </a:r>
            <a:r>
              <a:rPr lang="en-US" err="1"/>
              <a:t>Metus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scelerisque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imperdiet</a:t>
            </a:r>
            <a:r>
              <a:rPr lang="en-US"/>
              <a:t> </a:t>
            </a:r>
            <a:r>
              <a:rPr lang="en-US" err="1"/>
              <a:t>proin</a:t>
            </a:r>
            <a:r>
              <a:rPr lang="en-US"/>
              <a:t>. Cursus </a:t>
            </a:r>
            <a:r>
              <a:rPr lang="en-US" err="1"/>
              <a:t>mattis</a:t>
            </a:r>
            <a:r>
              <a:rPr lang="en-US"/>
              <a:t> </a:t>
            </a:r>
            <a:r>
              <a:rPr lang="en-US" err="1"/>
              <a:t>molestie</a:t>
            </a:r>
            <a:r>
              <a:rPr lang="en-US"/>
              <a:t> a </a:t>
            </a:r>
            <a:r>
              <a:rPr lang="en-US" err="1"/>
              <a:t>iaculis</a:t>
            </a:r>
            <a:r>
              <a:rPr lang="en-US"/>
              <a:t> at </a:t>
            </a:r>
            <a:r>
              <a:rPr lang="en-US" err="1"/>
              <a:t>erat</a:t>
            </a:r>
            <a:r>
              <a:rPr lang="en-US"/>
              <a:t>. </a:t>
            </a:r>
            <a:r>
              <a:rPr lang="en-US" err="1"/>
              <a:t>Malesuada</a:t>
            </a:r>
            <a:r>
              <a:rPr lang="en-US"/>
              <a:t> fames ac </a:t>
            </a:r>
            <a:r>
              <a:rPr lang="en-US" err="1"/>
              <a:t>turpis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.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ipsum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ultrices</a:t>
            </a:r>
            <a:r>
              <a:rPr lang="en-US"/>
              <a:t> gravida dictum </a:t>
            </a:r>
            <a:r>
              <a:rPr lang="en-US" err="1"/>
              <a:t>fusce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.</a:t>
            </a:r>
          </a:p>
        </p:txBody>
      </p:sp>
      <p:sp>
        <p:nvSpPr>
          <p:cNvPr id="8" name="Title Placeholder 3">
            <a:extLst>
              <a:ext uri="{FF2B5EF4-FFF2-40B4-BE49-F238E27FC236}">
                <a16:creationId xmlns:a16="http://schemas.microsoft.com/office/drawing/2014/main" id="{872C444E-1C5A-0041-8B88-0173FFDC9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8287"/>
            <a:ext cx="8458200" cy="221599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1568971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8" r:id="rId1"/>
    <p:sldLayoutId id="2147485089" r:id="rId2"/>
    <p:sldLayoutId id="2147485090" r:id="rId3"/>
    <p:sldLayoutId id="2147485091" r:id="rId4"/>
    <p:sldLayoutId id="2147485092" r:id="rId5"/>
    <p:sldLayoutId id="2147485093" r:id="rId6"/>
    <p:sldLayoutId id="2147485094" r:id="rId7"/>
    <p:sldLayoutId id="2147485095" r:id="rId8"/>
    <p:sldLayoutId id="2147485096" r:id="rId9"/>
    <p:sldLayoutId id="2147485097" r:id="rId10"/>
    <p:sldLayoutId id="2147485098" r:id="rId11"/>
    <p:sldLayoutId id="2147485099" r:id="rId12"/>
    <p:sldLayoutId id="2147485100" r:id="rId13"/>
    <p:sldLayoutId id="2147485101" r:id="rId14"/>
    <p:sldLayoutId id="2147485102" r:id="rId15"/>
    <p:sldLayoutId id="2147485103" r:id="rId16"/>
    <p:sldLayoutId id="2147485104" r:id="rId17"/>
    <p:sldLayoutId id="2147485105" r:id="rId18"/>
    <p:sldLayoutId id="2147485106" r:id="rId19"/>
    <p:sldLayoutId id="2147485107" r:id="rId20"/>
    <p:sldLayoutId id="2147485108" r:id="rId21"/>
    <p:sldLayoutId id="2147485109" r:id="rId22"/>
    <p:sldLayoutId id="2147485110" r:id="rId23"/>
    <p:sldLayoutId id="2147485119" r:id="rId24"/>
    <p:sldLayoutId id="2147485120" r:id="rId25"/>
    <p:sldLayoutId id="2147485121" r:id="rId26"/>
    <p:sldLayoutId id="2147485122" r:id="rId27"/>
    <p:sldLayoutId id="2147485123" r:id="rId28"/>
    <p:sldLayoutId id="2147485124" r:id="rId29"/>
    <p:sldLayoutId id="2147485125" r:id="rId30"/>
    <p:sldLayoutId id="2147485126" r:id="rId31"/>
    <p:sldLayoutId id="2147485127" r:id="rId32"/>
    <p:sldLayoutId id="2147485128" r:id="rId33"/>
    <p:sldLayoutId id="2147485129" r:id="rId34"/>
    <p:sldLayoutId id="2147485130" r:id="rId35"/>
    <p:sldLayoutId id="2147485131" r:id="rId36"/>
    <p:sldLayoutId id="2147485132" r:id="rId37"/>
    <p:sldLayoutId id="2147485133" r:id="rId38"/>
    <p:sldLayoutId id="2147485134" r:id="rId39"/>
    <p:sldLayoutId id="2147485135" r:id="rId40"/>
    <p:sldLayoutId id="2147485136" r:id="rId41"/>
    <p:sldLayoutId id="2147485137" r:id="rId42"/>
    <p:sldLayoutId id="2147485138" r:id="rId43"/>
    <p:sldLayoutId id="2147485139" r:id="rId44"/>
    <p:sldLayoutId id="2147485140" r:id="rId45"/>
    <p:sldLayoutId id="2147485141" r:id="rId46"/>
    <p:sldLayoutId id="2147485142" r:id="rId47"/>
    <p:sldLayoutId id="2147485143" r:id="rId48"/>
    <p:sldLayoutId id="2147485144" r:id="rId49"/>
    <p:sldLayoutId id="2147485145" r:id="rId50"/>
    <p:sldLayoutId id="2147485146" r:id="rId51"/>
    <p:sldLayoutId id="2147485147" r:id="rId52"/>
    <p:sldLayoutId id="2147485148" r:id="rId53"/>
    <p:sldLayoutId id="2147485149" r:id="rId54"/>
    <p:sldLayoutId id="2147485150" r:id="rId55"/>
    <p:sldLayoutId id="2147485151" r:id="rId56"/>
    <p:sldLayoutId id="2147485152" r:id="rId57"/>
    <p:sldLayoutId id="2147485153" r:id="rId58"/>
    <p:sldLayoutId id="2147485154" r:id="rId59"/>
    <p:sldLayoutId id="2147485155" r:id="rId60"/>
    <p:sldLayoutId id="2147485156" r:id="rId61"/>
    <p:sldLayoutId id="2147485157" r:id="rId62"/>
    <p:sldLayoutId id="2147485158" r:id="rId63"/>
    <p:sldLayoutId id="2147485159" r:id="rId64"/>
    <p:sldLayoutId id="2147485160" r:id="rId65"/>
    <p:sldLayoutId id="2147485161" r:id="rId66"/>
    <p:sldLayoutId id="2147485162" r:id="rId67"/>
    <p:sldLayoutId id="2147485163" r:id="rId68"/>
    <p:sldLayoutId id="2147485164" r:id="rId69"/>
    <p:sldLayoutId id="2147485165" r:id="rId70"/>
    <p:sldLayoutId id="2147485166" r:id="rId71"/>
    <p:sldLayoutId id="2147485167" r:id="rId72"/>
    <p:sldLayoutId id="2147485168" r:id="rId73"/>
    <p:sldLayoutId id="2147485169" r:id="rId74"/>
    <p:sldLayoutId id="2147485170" r:id="rId75"/>
    <p:sldLayoutId id="2147485171" r:id="rId76"/>
    <p:sldLayoutId id="2147485172" r:id="rId77"/>
    <p:sldLayoutId id="2147485173" r:id="rId78"/>
    <p:sldLayoutId id="2147485180" r:id="rId79"/>
    <p:sldLayoutId id="2147485181" r:id="rId80"/>
    <p:sldLayoutId id="2147485182" r:id="rId81"/>
    <p:sldLayoutId id="2147485183" r:id="rId82"/>
    <p:sldLayoutId id="2147485184" r:id="rId83"/>
    <p:sldLayoutId id="2147485185" r:id="rId84"/>
    <p:sldLayoutId id="2147485186" r:id="rId85"/>
    <p:sldLayoutId id="2147485187" r:id="rId86"/>
    <p:sldLayoutId id="2147485188" r:id="rId87"/>
    <p:sldLayoutId id="2147485189" r:id="rId88"/>
    <p:sldLayoutId id="2147485190" r:id="rId89"/>
    <p:sldLayoutId id="2147485192" r:id="rId90"/>
    <p:sldLayoutId id="2147485193" r:id="rId91"/>
    <p:sldLayoutId id="2147485194" r:id="rId92"/>
    <p:sldLayoutId id="2147485195" r:id="rId93"/>
    <p:sldLayoutId id="2147485198" r:id="rId94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1600" b="1" i="0" kern="1200" spc="0" baseline="0">
          <a:solidFill>
            <a:schemeClr val="accent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800"/>
        </a:spcBef>
        <a:buClr>
          <a:schemeClr val="accent1"/>
        </a:buClr>
        <a:buFontTx/>
        <a:buBlip>
          <a:blip r:embed="rId96">
            <a:extLst>
              <a:ext uri="{96DAC541-7B7A-43D3-8B79-37D633B846F1}">
                <asvg:svgBlip xmlns:asvg="http://schemas.microsoft.com/office/drawing/2016/SVG/main" r:embed="rId97"/>
              </a:ext>
            </a:extLst>
          </a:blip>
        </a:buBlip>
        <a:tabLst/>
        <a:defRPr sz="1200" b="0" i="0" kern="1200" spc="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404813" marR="0" indent="-230188" algn="l" defTabSz="685800" rtl="0" eaLnBrk="1" fontAlgn="auto" latinLnBrk="0" hangingPunct="1">
        <a:lnSpc>
          <a:spcPct val="100000"/>
        </a:lnSpc>
        <a:spcBef>
          <a:spcPts val="375"/>
        </a:spcBef>
        <a:spcAft>
          <a:spcPts val="0"/>
        </a:spcAft>
        <a:buClr>
          <a:schemeClr val="accent1"/>
        </a:buClr>
        <a:buSzPct val="100000"/>
        <a:buFontTx/>
        <a:buBlip>
          <a:blip r:embed="rId98">
            <a:extLst>
              <a:ext uri="{96DAC541-7B7A-43D3-8B79-37D633B846F1}">
                <asvg:svgBlip xmlns:asvg="http://schemas.microsoft.com/office/drawing/2016/SVG/main" r:embed="rId99"/>
              </a:ext>
            </a:extLst>
          </a:blip>
        </a:buBlip>
        <a:tabLst/>
        <a:defRPr sz="900" b="0" i="0" kern="1200" spc="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519113" indent="-176213" algn="l" defTabSz="685800" rtl="0" eaLnBrk="1" latinLnBrk="0" hangingPunct="1">
        <a:lnSpc>
          <a:spcPct val="100000"/>
        </a:lnSpc>
        <a:spcBef>
          <a:spcPts val="375"/>
        </a:spcBef>
        <a:buClr>
          <a:schemeClr val="accent1"/>
        </a:buClr>
        <a:buSzPct val="150000"/>
        <a:buFontTx/>
        <a:buBlip>
          <a:blip r:embed="rId100">
            <a:extLst>
              <a:ext uri="{96DAC541-7B7A-43D3-8B79-37D633B846F1}">
                <asvg:svgBlip xmlns:asvg="http://schemas.microsoft.com/office/drawing/2016/SVG/main" r:embed="rId101"/>
              </a:ext>
            </a:extLst>
          </a:blip>
        </a:buBlip>
        <a:tabLst/>
        <a:defRPr sz="600" b="0" i="0" kern="1200" spc="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682625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accent1"/>
        </a:buClr>
        <a:buSzPct val="100000"/>
        <a:buFontTx/>
        <a:buBlip>
          <a:blip r:embed="rId100">
            <a:extLst>
              <a:ext uri="{96DAC541-7B7A-43D3-8B79-37D633B846F1}">
                <asvg:svgBlip xmlns:asvg="http://schemas.microsoft.com/office/drawing/2016/SVG/main" r:embed="rId101"/>
              </a:ext>
            </a:extLst>
          </a:blip>
        </a:buBlip>
        <a:tabLst/>
        <a:defRPr sz="600" b="0" i="0" kern="1200" spc="0">
          <a:solidFill>
            <a:schemeClr val="tx1"/>
          </a:solidFill>
          <a:latin typeface="+mn-lt"/>
          <a:ea typeface="+mn-ea"/>
          <a:cs typeface="+mn-cs"/>
        </a:defRPr>
      </a:lvl4pPr>
      <a:lvl5pPr marL="862013" indent="-168275" algn="l" defTabSz="685800" rtl="0" eaLnBrk="1" latinLnBrk="0" hangingPunct="1">
        <a:lnSpc>
          <a:spcPct val="100000"/>
        </a:lnSpc>
        <a:spcBef>
          <a:spcPts val="375"/>
        </a:spcBef>
        <a:buClr>
          <a:schemeClr val="accent1"/>
        </a:buClr>
        <a:buSzPct val="100000"/>
        <a:buFontTx/>
        <a:buBlip>
          <a:blip r:embed="rId100">
            <a:extLst>
              <a:ext uri="{96DAC541-7B7A-43D3-8B79-37D633B846F1}">
                <asvg:svgBlip xmlns:asvg="http://schemas.microsoft.com/office/drawing/2016/SVG/main" r:embed="rId101"/>
              </a:ext>
            </a:extLst>
          </a:blip>
        </a:buBlip>
        <a:tabLst/>
        <a:defRPr sz="600" b="0" i="0" kern="1200" spc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1" orient="horz" pos="3140">
          <p15:clr>
            <a:srgbClr val="FBAE40"/>
          </p15:clr>
        </p15:guide>
        <p15:guide id="12" pos="249">
          <p15:clr>
            <a:srgbClr val="FBAE40"/>
          </p15:clr>
        </p15:guide>
        <p15:guide id="13" pos="5511">
          <p15:clr>
            <a:srgbClr val="FBAE40"/>
          </p15:clr>
        </p15:guide>
        <p15:guide id="16" orient="horz" pos="395">
          <p15:clr>
            <a:srgbClr val="FBAE40"/>
          </p15:clr>
        </p15:guide>
        <p15:guide id="18" pos="5171">
          <p15:clr>
            <a:srgbClr val="FBAE40"/>
          </p15:clr>
        </p15:guide>
        <p15:guide id="19" pos="589">
          <p15:clr>
            <a:srgbClr val="FBAE40"/>
          </p15:clr>
        </p15:guide>
        <p15:guide id="20" orient="horz" pos="2958">
          <p15:clr>
            <a:srgbClr val="FBAE40"/>
          </p15:clr>
        </p15:guide>
        <p15:guide id="21" orient="horz" pos="100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5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sv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2.svg"/><Relationship Id="rId4" Type="http://schemas.openxmlformats.org/officeDocument/2006/relationships/image" Target="../media/image9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0B5CBBA1-8F3A-96B1-F532-A3BD187681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err="1">
                <a:latin typeface="Roboto"/>
                <a:ea typeface="Roboto"/>
                <a:cs typeface="Roboto"/>
              </a:rPr>
              <a:t>Genesys</a:t>
            </a:r>
            <a:r>
              <a:rPr lang="en-US">
                <a:latin typeface="Roboto"/>
                <a:ea typeface="Roboto"/>
                <a:cs typeface="Roboto"/>
              </a:rPr>
              <a:t> Cloud Product Management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D061AAC-0FC4-C249-BDA3-B973EDF9C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Roboto Medium"/>
                <a:ea typeface="Roboto Medium"/>
                <a:cs typeface="Roboto Medium"/>
              </a:rPr>
              <a:t>Contact Management UI Refresh Communication</a:t>
            </a:r>
            <a:endParaRPr lang="en-US">
              <a:latin typeface="Roboto Medium"/>
              <a:ea typeface="Roboto Medium"/>
            </a:endParaRPr>
          </a:p>
        </p:txBody>
      </p:sp>
    </p:spTree>
    <p:extLst>
      <p:ext uri="{BB962C8B-B14F-4D97-AF65-F5344CB8AC3E}">
        <p14:creationId xmlns:p14="http://schemas.microsoft.com/office/powerpoint/2010/main" val="498061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>
            <a:extLst>
              <a:ext uri="{FF2B5EF4-FFF2-40B4-BE49-F238E27FC236}">
                <a16:creationId xmlns:a16="http://schemas.microsoft.com/office/drawing/2014/main" id="{70445BFE-4900-CFD8-6B72-7B1BBF1C6EC8}"/>
              </a:ext>
            </a:extLst>
          </p:cNvPr>
          <p:cNvSpPr txBox="1">
            <a:spLocks/>
          </p:cNvSpPr>
          <p:nvPr/>
        </p:nvSpPr>
        <p:spPr>
          <a:xfrm>
            <a:off x="423911" y="428488"/>
            <a:ext cx="2293972" cy="524012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b="1" i="0" kern="1200" spc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>
              <a:lnSpc>
                <a:spcPct val="86000"/>
              </a:lnSpc>
              <a:buClr>
                <a:srgbClr val="FFFFFF"/>
              </a:buClr>
              <a:buSzPts val="3000"/>
              <a:defRPr/>
            </a:pPr>
            <a:r>
              <a:rPr lang="en-US" sz="1600">
                <a:solidFill>
                  <a:srgbClr val="FFFFFF"/>
                </a:solidFill>
                <a:latin typeface="+mn-lt"/>
                <a:ea typeface="Roboto Light"/>
                <a:cs typeface="Roboto Light"/>
                <a:sym typeface="Roboto Thin"/>
              </a:rPr>
              <a:t>Introduction</a:t>
            </a:r>
            <a:endParaRPr lang="en-US" sz="1600">
              <a:solidFill>
                <a:srgbClr val="FFFFFF"/>
              </a:solidFill>
              <a:latin typeface="+mn-lt"/>
              <a:ea typeface="Roboto Light"/>
              <a:cs typeface="Roboto Light"/>
            </a:endParaRPr>
          </a:p>
        </p:txBody>
      </p:sp>
      <p:sp>
        <p:nvSpPr>
          <p:cNvPr id="6" name="Rectangle: Rounded Corners 39">
            <a:extLst>
              <a:ext uri="{FF2B5EF4-FFF2-40B4-BE49-F238E27FC236}">
                <a16:creationId xmlns:a16="http://schemas.microsoft.com/office/drawing/2014/main" id="{026571B3-0992-2202-1A6F-C5850C0BF0A7}"/>
              </a:ext>
            </a:extLst>
          </p:cNvPr>
          <p:cNvSpPr/>
          <p:nvPr/>
        </p:nvSpPr>
        <p:spPr>
          <a:xfrm>
            <a:off x="476182" y="952500"/>
            <a:ext cx="8243907" cy="3762512"/>
          </a:xfrm>
          <a:prstGeom prst="roundRect">
            <a:avLst>
              <a:gd name="adj" fmla="val 11787"/>
            </a:avLst>
          </a:prstGeom>
          <a:solidFill>
            <a:schemeClr val="accent2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CFAC9A-9612-DFA8-7007-6A6C535AC15F}"/>
              </a:ext>
            </a:extLst>
          </p:cNvPr>
          <p:cNvSpPr txBox="1">
            <a:spLocks/>
          </p:cNvSpPr>
          <p:nvPr/>
        </p:nvSpPr>
        <p:spPr>
          <a:xfrm>
            <a:off x="859095" y="1269721"/>
            <a:ext cx="7568213" cy="31146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71450" indent="-171450" algn="l" defTabSz="685800" rtl="0" eaLnBrk="1" latinLnBrk="0" hangingPunct="1">
              <a:lnSpc>
                <a:spcPct val="120000"/>
              </a:lnSpc>
              <a:spcBef>
                <a:spcPts val="800"/>
              </a:spcBef>
              <a:buClr>
                <a:schemeClr val="accent1"/>
              </a:buClr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 sz="1200" b="0" i="0" kern="1200" spc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4813" marR="0" indent="-230188" algn="l" defTabSz="6858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tabLst/>
              <a:defRPr sz="900" b="0" i="0" kern="1200" spc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519113" indent="-176213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accent1"/>
              </a:buClr>
              <a:buSzPct val="150000"/>
              <a:buFontTx/>
              <a:buBlip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  <a:tabLst/>
              <a:defRPr sz="600" b="0" i="0" kern="1200" spc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682625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accent1"/>
              </a:buClr>
              <a:buSzPct val="100000"/>
              <a:buFontTx/>
              <a:buBlip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  <a:tabLst/>
              <a:defRPr sz="600" b="0" i="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2013" indent="-168275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accent1"/>
              </a:buClr>
              <a:buSzPct val="100000"/>
              <a:buFontTx/>
              <a:buBlip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  <a:tabLst/>
              <a:defRPr sz="600" b="0" i="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dirty="0">
                <a:solidFill>
                  <a:schemeClr val="bg1"/>
                </a:solidFill>
                <a:effectLst/>
                <a:latin typeface="+mn-lt"/>
              </a:rPr>
              <a:t>We are increasing the number of outcomes allowed per organisation to 100. This will allow organisations to track outcomes at a more granular level. </a:t>
            </a:r>
          </a:p>
          <a:p>
            <a:pPr marL="0" indent="0">
              <a:buNone/>
            </a:pPr>
            <a:r>
              <a:rPr lang="en-IE" dirty="0">
                <a:solidFill>
                  <a:schemeClr val="bg1"/>
                </a:solidFill>
                <a:effectLst/>
                <a:latin typeface="+mn-lt"/>
              </a:rPr>
              <a:t>To facilitate this change, we have added a toggle to the outcome configuration page to allow users to enable or disable outcome scoring. </a:t>
            </a:r>
          </a:p>
          <a:p>
            <a:pPr marL="0" indent="0">
              <a:buNone/>
            </a:pPr>
            <a:endParaRPr lang="en-IE" dirty="0">
              <a:solidFill>
                <a:schemeClr val="bg1"/>
              </a:solidFill>
              <a:effectLst/>
              <a:latin typeface="+mn-lt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Highlights of this change include:</a:t>
            </a:r>
          </a:p>
          <a:p>
            <a:pPr algn="just" defTabSz="685783">
              <a:spcBef>
                <a:spcPts val="750"/>
              </a:spcBef>
              <a:spcAft>
                <a:spcPts val="7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Increasing the number of overall outcomes to 100</a:t>
            </a:r>
          </a:p>
          <a:p>
            <a:pPr algn="just" defTabSz="685783">
              <a:spcBef>
                <a:spcPts val="750"/>
              </a:spcBef>
              <a:spcAft>
                <a:spcPts val="7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Giving users flexibility when enabling outcome scoring</a:t>
            </a:r>
          </a:p>
          <a:p>
            <a:pPr algn="just" defTabSz="685783">
              <a:spcBef>
                <a:spcPts val="750"/>
              </a:spcBef>
              <a:spcAft>
                <a:spcPts val="7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No change to existing outcome configuration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04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387B9-85F3-6057-EBE4-F3C59EE9A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and after: Outcomes list view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90843E-4022-2067-95A6-9FB2061E887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716463" y="821372"/>
            <a:ext cx="4032251" cy="501927"/>
          </a:xfrm>
        </p:spPr>
        <p:txBody>
          <a:bodyPr/>
          <a:lstStyle/>
          <a:p>
            <a:pPr algn="ctr"/>
            <a:r>
              <a:rPr lang="en-US">
                <a:latin typeface="Roboto Medium"/>
                <a:ea typeface="Roboto"/>
                <a:cs typeface="Roboto"/>
              </a:rPr>
              <a:t>After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37F7B86-A364-FEE8-5BFF-5B06958080C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5288" y="826225"/>
            <a:ext cx="4032250" cy="501927"/>
          </a:xfrm>
        </p:spPr>
        <p:txBody>
          <a:bodyPr/>
          <a:lstStyle/>
          <a:p>
            <a:pPr algn="ctr"/>
            <a:r>
              <a:rPr lang="en-US">
                <a:latin typeface="Roboto Medium"/>
                <a:ea typeface="Roboto"/>
                <a:cs typeface="Roboto"/>
              </a:rPr>
              <a:t>Before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FF4FDD5-8E80-BA73-4F6E-351C32518A37}"/>
              </a:ext>
            </a:extLst>
          </p:cNvPr>
          <p:cNvSpPr txBox="1">
            <a:spLocks/>
          </p:cNvSpPr>
          <p:nvPr/>
        </p:nvSpPr>
        <p:spPr>
          <a:xfrm>
            <a:off x="392195" y="4066311"/>
            <a:ext cx="4032250" cy="5019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685800" rtl="0" eaLnBrk="1" latinLnBrk="0" hangingPunct="1">
              <a:lnSpc>
                <a:spcPts val="1680"/>
              </a:lnSpc>
              <a:spcBef>
                <a:spcPts val="800"/>
              </a:spcBef>
              <a:buClr>
                <a:schemeClr val="accent1"/>
              </a:buClr>
              <a:buFontTx/>
              <a:buNone/>
              <a:tabLst/>
              <a:defRPr sz="1500" b="0" i="0" kern="1200" spc="0">
                <a:solidFill>
                  <a:schemeClr val="accent2"/>
                </a:solidFill>
                <a:latin typeface="Springwood Brush" pitchFamily="2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4813" marR="0" indent="-230188" algn="l" defTabSz="6858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900" b="0" i="0" kern="1200" spc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519113" indent="-176213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accent1"/>
              </a:buClr>
              <a:buSzPct val="15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  <a:defRPr sz="600" b="0" i="0" kern="1200" spc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682625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accent1"/>
              </a:buClr>
              <a:buSzPct val="10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  <a:defRPr sz="600" b="0" i="0" kern="1200" spc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862013" indent="-168275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accent1"/>
              </a:buClr>
              <a:buSzPct val="10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  <a:defRPr sz="600" b="0" i="0" kern="1200" spc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>
              <a:latin typeface="+mn-lt"/>
              <a:ea typeface="Roboto"/>
              <a:cs typeface="Roboto"/>
            </a:endParaRP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C30F113B-BD52-2B9C-6A11-35BF8050FF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533" t="-1" b="3973"/>
          <a:stretch/>
        </p:blipFill>
        <p:spPr>
          <a:xfrm>
            <a:off x="235047" y="1654079"/>
            <a:ext cx="4110824" cy="1762424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7D53E182-31C8-212E-6232-B31D227FBA2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950"/>
          <a:stretch/>
        </p:blipFill>
        <p:spPr>
          <a:xfrm>
            <a:off x="4647053" y="1654079"/>
            <a:ext cx="4412660" cy="1762424"/>
          </a:xfrm>
          <a:prstGeom prst="rect">
            <a:avLst/>
          </a:prstGeom>
        </p:spPr>
      </p:pic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02ECF7BB-FC74-FBFB-621F-4FF4857E43E1}"/>
              </a:ext>
            </a:extLst>
          </p:cNvPr>
          <p:cNvSpPr txBox="1">
            <a:spLocks/>
          </p:cNvSpPr>
          <p:nvPr/>
        </p:nvSpPr>
        <p:spPr>
          <a:xfrm>
            <a:off x="5374143" y="3643916"/>
            <a:ext cx="4032250" cy="5019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685800" rtl="0" eaLnBrk="1" latinLnBrk="0" hangingPunct="1">
              <a:lnSpc>
                <a:spcPts val="1680"/>
              </a:lnSpc>
              <a:spcBef>
                <a:spcPts val="800"/>
              </a:spcBef>
              <a:buClr>
                <a:schemeClr val="accent1"/>
              </a:buClr>
              <a:buFontTx/>
              <a:buNone/>
              <a:tabLst/>
              <a:defRPr sz="1500" b="0" i="0" kern="1200" spc="0">
                <a:solidFill>
                  <a:schemeClr val="accent2"/>
                </a:solidFill>
                <a:latin typeface="Springwood Brush" pitchFamily="2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4813" marR="0" indent="-230188" algn="l" defTabSz="6858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900" b="0" i="0" kern="1200" spc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519113" indent="-176213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accent1"/>
              </a:buClr>
              <a:buSzPct val="15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  <a:defRPr sz="600" b="0" i="0" kern="1200" spc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682625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accent1"/>
              </a:buClr>
              <a:buSzPct val="10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  <a:defRPr sz="600" b="0" i="0" kern="1200" spc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862013" indent="-168275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accent1"/>
              </a:buClr>
              <a:buSzPct val="10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  <a:defRPr sz="600" b="0" i="0" kern="1200" spc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i="0" dirty="0">
                <a:effectLst/>
                <a:latin typeface="+mn-lt"/>
              </a:rPr>
              <a:t>Addition of an Outcome Scoring </a:t>
            </a:r>
            <a:r>
              <a:rPr lang="en-US" sz="1200" dirty="0">
                <a:latin typeface="+mn-lt"/>
              </a:rPr>
              <a:t>status </a:t>
            </a:r>
            <a:r>
              <a:rPr lang="en-US" sz="1200" b="0" i="0" dirty="0">
                <a:effectLst/>
                <a:latin typeface="+mn-lt"/>
              </a:rPr>
              <a:t>column</a:t>
            </a:r>
            <a:endParaRPr lang="en-US" sz="1200" dirty="0">
              <a:latin typeface="+mn-lt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854717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387B9-85F3-6057-EBE4-F3C59EE9A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and after: Outcome Configuration Page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90843E-4022-2067-95A6-9FB2061E887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716463" y="821372"/>
            <a:ext cx="4032251" cy="501927"/>
          </a:xfrm>
        </p:spPr>
        <p:txBody>
          <a:bodyPr/>
          <a:lstStyle/>
          <a:p>
            <a:pPr algn="ctr"/>
            <a:r>
              <a:rPr lang="en-US">
                <a:latin typeface="Roboto Medium"/>
                <a:ea typeface="Roboto"/>
                <a:cs typeface="Roboto"/>
              </a:rPr>
              <a:t>After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37F7B86-A364-FEE8-5BFF-5B06958080C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5288" y="826225"/>
            <a:ext cx="4032250" cy="501927"/>
          </a:xfrm>
        </p:spPr>
        <p:txBody>
          <a:bodyPr/>
          <a:lstStyle/>
          <a:p>
            <a:pPr algn="ctr"/>
            <a:r>
              <a:rPr lang="en-US">
                <a:latin typeface="Roboto Medium"/>
                <a:ea typeface="Roboto"/>
                <a:cs typeface="Roboto"/>
              </a:rPr>
              <a:t>Before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9908BFCA-689A-AFFE-00C6-288E1DBAF21A}"/>
              </a:ext>
            </a:extLst>
          </p:cNvPr>
          <p:cNvSpPr txBox="1">
            <a:spLocks/>
          </p:cNvSpPr>
          <p:nvPr/>
        </p:nvSpPr>
        <p:spPr>
          <a:xfrm>
            <a:off x="5517738" y="3920793"/>
            <a:ext cx="4032250" cy="5019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685800" rtl="0" eaLnBrk="1" latinLnBrk="0" hangingPunct="1">
              <a:lnSpc>
                <a:spcPts val="1680"/>
              </a:lnSpc>
              <a:spcBef>
                <a:spcPts val="800"/>
              </a:spcBef>
              <a:buClr>
                <a:schemeClr val="accent1"/>
              </a:buClr>
              <a:buFontTx/>
              <a:buNone/>
              <a:tabLst/>
              <a:defRPr sz="1500" b="0" i="0" kern="1200" spc="0">
                <a:solidFill>
                  <a:schemeClr val="accent2"/>
                </a:solidFill>
                <a:latin typeface="Springwood Brush" pitchFamily="2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4813" marR="0" indent="-230188" algn="l" defTabSz="6858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900" b="0" i="0" kern="1200" spc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519113" indent="-176213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accent1"/>
              </a:buClr>
              <a:buSzPct val="15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  <a:defRPr sz="600" b="0" i="0" kern="1200" spc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682625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accent1"/>
              </a:buClr>
              <a:buSzPct val="10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  <a:defRPr sz="600" b="0" i="0" kern="1200" spc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862013" indent="-168275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accent1"/>
              </a:buClr>
              <a:buSzPct val="10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  <a:defRPr sz="600" b="0" i="0" kern="1200" spc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+mn-lt"/>
                <a:ea typeface="Roboto"/>
                <a:cs typeface="Roboto"/>
              </a:rPr>
              <a:t>Addition of an Outcome Scoring toggle. 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8C7DF332-B91B-C067-F0A8-9BADA30F741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8685"/>
          <a:stretch/>
        </p:blipFill>
        <p:spPr>
          <a:xfrm>
            <a:off x="5145043" y="1323299"/>
            <a:ext cx="3729084" cy="2346531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1A4D08DC-F038-F2D7-6AC9-2EA3AE6C0BF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3972"/>
          <a:stretch/>
        </p:blipFill>
        <p:spPr>
          <a:xfrm>
            <a:off x="269874" y="1323299"/>
            <a:ext cx="3729084" cy="237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075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D061AAC-0FC4-C249-BDA3-B973EDF9C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183952"/>
            <a:ext cx="2370351" cy="387798"/>
          </a:xfrm>
        </p:spPr>
        <p:txBody>
          <a:bodyPr/>
          <a:lstStyle/>
          <a:p>
            <a:r>
              <a:rPr lang="en-US">
                <a:sym typeface="Roboto Light"/>
              </a:rPr>
              <a:t>Thank you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5CFB12B4-4496-5E45-B848-D178AFA384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14544" y="1997186"/>
            <a:ext cx="221202" cy="221202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D6C6D4FB-01E0-954D-AEAB-AE4991EE94A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4755" y="2366420"/>
            <a:ext cx="1670390" cy="41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963465"/>
      </p:ext>
    </p:extLst>
  </p:cSld>
  <p:clrMapOvr>
    <a:masterClrMapping/>
  </p:clrMapOvr>
</p:sld>
</file>

<file path=ppt/theme/theme1.xml><?xml version="1.0" encoding="utf-8"?>
<a:theme xmlns:a="http://schemas.openxmlformats.org/drawingml/2006/main" name="7_Custom Design">
  <a:themeElements>
    <a:clrScheme name="Custom 1">
      <a:dk1>
        <a:srgbClr val="4E5054"/>
      </a:dk1>
      <a:lt1>
        <a:srgbClr val="FFFFFF"/>
      </a:lt1>
      <a:dk2>
        <a:srgbClr val="959699"/>
      </a:dk2>
      <a:lt2>
        <a:srgbClr val="F3F3F3"/>
      </a:lt2>
      <a:accent1>
        <a:srgbClr val="FF4F1F"/>
      </a:accent1>
      <a:accent2>
        <a:srgbClr val="23385D"/>
      </a:accent2>
      <a:accent3>
        <a:srgbClr val="00AE9E"/>
      </a:accent3>
      <a:accent4>
        <a:srgbClr val="3B90AA"/>
      </a:accent4>
      <a:accent5>
        <a:srgbClr val="FF8F14"/>
      </a:accent5>
      <a:accent6>
        <a:srgbClr val="E3E3E3"/>
      </a:accent6>
      <a:hlink>
        <a:srgbClr val="FF4F1F"/>
      </a:hlink>
      <a:folHlink>
        <a:srgbClr val="FF4F1F"/>
      </a:folHlink>
    </a:clrScheme>
    <a:fontScheme name="Test">
      <a:majorFont>
        <a:latin typeface="Roboto Medium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rmAutofit/>
      </a:bodyPr>
      <a:lstStyle>
        <a:defPPr algn="l">
          <a:defRPr sz="12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PT-Template-2022-WIP-2" id="{5001F64E-0F7B-514D-BABF-7E5ADF44013B}" vid="{5143CD7C-A3E2-9741-8ACF-7CC10777F675}"/>
    </a:ext>
  </a:extLst>
</a:theme>
</file>

<file path=ppt/theme/theme2.xml><?xml version="1.0" encoding="utf-8"?>
<a:theme xmlns:a="http://schemas.openxmlformats.org/drawingml/2006/main" name="8_Custom Design">
  <a:themeElements>
    <a:clrScheme name="Custom 1">
      <a:dk1>
        <a:srgbClr val="4E5054"/>
      </a:dk1>
      <a:lt1>
        <a:srgbClr val="FFFFFF"/>
      </a:lt1>
      <a:dk2>
        <a:srgbClr val="959699"/>
      </a:dk2>
      <a:lt2>
        <a:srgbClr val="F3F3F3"/>
      </a:lt2>
      <a:accent1>
        <a:srgbClr val="FF4F1F"/>
      </a:accent1>
      <a:accent2>
        <a:srgbClr val="23385D"/>
      </a:accent2>
      <a:accent3>
        <a:srgbClr val="00AE9E"/>
      </a:accent3>
      <a:accent4>
        <a:srgbClr val="3B90AA"/>
      </a:accent4>
      <a:accent5>
        <a:srgbClr val="FF8F14"/>
      </a:accent5>
      <a:accent6>
        <a:srgbClr val="E3E3E3"/>
      </a:accent6>
      <a:hlink>
        <a:srgbClr val="FF4F1F"/>
      </a:hlink>
      <a:folHlink>
        <a:srgbClr val="FF4F1F"/>
      </a:folHlink>
    </a:clrScheme>
    <a:fontScheme name="Test">
      <a:majorFont>
        <a:latin typeface="Roboto Medium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rmAutofit/>
      </a:bodyPr>
      <a:lstStyle>
        <a:defPPr algn="l">
          <a:defRPr sz="12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Genesys Corporate PPT Template-2022  -  Read-Only" id="{76C34049-67DC-BB42-B8DB-39A64C31EBD4}" vid="{C7E8AE57-B57C-9B45-A735-3AA2509D13CD}"/>
    </a:ext>
  </a:extLst>
</a:theme>
</file>

<file path=ppt/theme/theme3.xml><?xml version="1.0" encoding="utf-8"?>
<a:theme xmlns:a="http://schemas.openxmlformats.org/drawingml/2006/main" name="9_Custom Design">
  <a:themeElements>
    <a:clrScheme name="Custom 1">
      <a:dk1>
        <a:srgbClr val="4E5054"/>
      </a:dk1>
      <a:lt1>
        <a:srgbClr val="FFFFFF"/>
      </a:lt1>
      <a:dk2>
        <a:srgbClr val="959699"/>
      </a:dk2>
      <a:lt2>
        <a:srgbClr val="F3F3F3"/>
      </a:lt2>
      <a:accent1>
        <a:srgbClr val="FF4F1F"/>
      </a:accent1>
      <a:accent2>
        <a:srgbClr val="23385D"/>
      </a:accent2>
      <a:accent3>
        <a:srgbClr val="00AE9E"/>
      </a:accent3>
      <a:accent4>
        <a:srgbClr val="3B90AA"/>
      </a:accent4>
      <a:accent5>
        <a:srgbClr val="FF8F14"/>
      </a:accent5>
      <a:accent6>
        <a:srgbClr val="E3E3E3"/>
      </a:accent6>
      <a:hlink>
        <a:srgbClr val="FF4F1F"/>
      </a:hlink>
      <a:folHlink>
        <a:srgbClr val="FF4F1F"/>
      </a:folHlink>
    </a:clrScheme>
    <a:fontScheme name="Test">
      <a:majorFont>
        <a:latin typeface="Roboto Medium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rmAutofit/>
      </a:bodyPr>
      <a:lstStyle>
        <a:defPPr algn="l">
          <a:defRPr sz="12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PT-Template-2022-WIP-2" id="{5001F64E-0F7B-514D-BABF-7E5ADF44013B}" vid="{5143CD7C-A3E2-9741-8ACF-7CC10777F675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ebdc88f-00a8-411d-9d86-a69607dd2dff">
      <UserInfo>
        <DisplayName>Julianne Chaloux</DisplayName>
        <AccountId>182</AccountId>
        <AccountType/>
      </UserInfo>
    </SharedWithUsers>
    <TaxCatchAll xmlns="3ebdc88f-00a8-411d-9d86-a69607dd2dff" xsi:nil="true"/>
    <lcf76f155ced4ddcb4097134ff3c332f xmlns="410cfa64-5c84-4285-b0c4-beed056ea891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6FA6DEE4727940A6257373A246EC76" ma:contentTypeVersion="13" ma:contentTypeDescription="Create a new document." ma:contentTypeScope="" ma:versionID="2f921118c210fcc6df36737e77861ac7">
  <xsd:schema xmlns:xsd="http://www.w3.org/2001/XMLSchema" xmlns:xs="http://www.w3.org/2001/XMLSchema" xmlns:p="http://schemas.microsoft.com/office/2006/metadata/properties" xmlns:ns2="410cfa64-5c84-4285-b0c4-beed056ea891" xmlns:ns3="3ebdc88f-00a8-411d-9d86-a69607dd2dff" targetNamespace="http://schemas.microsoft.com/office/2006/metadata/properties" ma:root="true" ma:fieldsID="64ea5f69badeac2bb088db8d2e2c3892" ns2:_="" ns3:_="">
    <xsd:import namespace="410cfa64-5c84-4285-b0c4-beed056ea891"/>
    <xsd:import namespace="3ebdc88f-00a8-411d-9d86-a69607dd2d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0cfa64-5c84-4285-b0c4-beed056ea8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11fcc8ec-0784-4598-b17d-69b3ece4703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bdc88f-00a8-411d-9d86-a69607dd2dff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df7542a0-4a83-42e0-9d4b-6d6415a95207}" ma:internalName="TaxCatchAll" ma:showField="CatchAllData" ma:web="3ebdc88f-00a8-411d-9d86-a69607dd2d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D873B3F-E6BA-452E-9002-EBF4F28CDCC7}">
  <ds:schemaRefs>
    <ds:schemaRef ds:uri="3ebdc88f-00a8-411d-9d86-a69607dd2dff"/>
    <ds:schemaRef ds:uri="410cfa64-5c84-4285-b0c4-beed056ea89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D68859A-4D66-45DC-8D4E-87AA35868B60}">
  <ds:schemaRefs>
    <ds:schemaRef ds:uri="3ebdc88f-00a8-411d-9d86-a69607dd2dff"/>
    <ds:schemaRef ds:uri="410cfa64-5c84-4285-b0c4-beed056ea89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A081860-F24A-466B-A908-15845004D99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7_Custom Design</Template>
  <TotalTime>14</TotalTime>
  <Words>123</Words>
  <Application>Microsoft Macintosh PowerPoint</Application>
  <PresentationFormat>On-screen Show (16:9)</PresentationFormat>
  <Paragraphs>20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</vt:i4>
      </vt:variant>
    </vt:vector>
  </HeadingPairs>
  <TitlesOfParts>
    <vt:vector size="14" baseType="lpstr">
      <vt:lpstr>Springwood Brush</vt:lpstr>
      <vt:lpstr>Roboto</vt:lpstr>
      <vt:lpstr>Roboto Medium</vt:lpstr>
      <vt:lpstr>Symbol</vt:lpstr>
      <vt:lpstr>Arial</vt:lpstr>
      <vt:lpstr>Roboto Light</vt:lpstr>
      <vt:lpstr>7_Custom Design</vt:lpstr>
      <vt:lpstr>8_Custom Design</vt:lpstr>
      <vt:lpstr>9_Custom Design</vt:lpstr>
      <vt:lpstr>Contact Management UI Refresh Communication</vt:lpstr>
      <vt:lpstr>PowerPoint Presentation</vt:lpstr>
      <vt:lpstr>Before and after: Outcomes list view</vt:lpstr>
      <vt:lpstr>Before and after: Outcome Configuration Page</vt:lpstr>
      <vt:lpstr>Thank you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Genesys corporate  PowerPoint template</dc:title>
  <dc:subject/>
  <dc:creator>Mauricio Beltran</dc:creator>
  <cp:keywords/>
  <dc:description/>
  <cp:lastModifiedBy>Cillian Day</cp:lastModifiedBy>
  <cp:revision>12</cp:revision>
  <cp:lastPrinted>2020-10-29T13:32:38Z</cp:lastPrinted>
  <dcterms:created xsi:type="dcterms:W3CDTF">2022-01-28T14:56:41Z</dcterms:created>
  <dcterms:modified xsi:type="dcterms:W3CDTF">2023-11-29T12:47:07Z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0x0101004F6FA6DEE4727940A6257373A246EC76</vt:lpwstr>
  </property>
  <property fmtid="{D5CDD505-2E9C-101B-9397-08002B2CF9AE}" pid="3" name="Order">
    <vt:r8>100</vt:r8>
  </property>
  <property fmtid="{D5CDD505-2E9C-101B-9397-08002B2CF9AE}" pid="4" name="MediaServiceImageTags">
    <vt:lpwstr/>
  </property>
</Properties>
</file>