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37" r:id="rId1"/>
  </p:sldMasterIdLst>
  <p:sldIdLst>
    <p:sldId id="256" r:id="rId2"/>
    <p:sldId id="258" r:id="rId3"/>
    <p:sldId id="260" r:id="rId4"/>
    <p:sldId id="257" r:id="rId5"/>
    <p:sldId id="262" r:id="rId6"/>
    <p:sldId id="259" r:id="rId7"/>
    <p:sldId id="261" r:id="rId8"/>
    <p:sldId id="269" r:id="rId9"/>
    <p:sldId id="266" r:id="rId10"/>
    <p:sldId id="271" r:id="rId11"/>
    <p:sldId id="270" r:id="rId12"/>
    <p:sldId id="265" r:id="rId13"/>
    <p:sldId id="263" r:id="rId14"/>
    <p:sldId id="264" r:id="rId15"/>
    <p:sldId id="268" r:id="rId1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1128" y="-1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C76CBA3-9FEE-4C44-A395-F1EDA5144BF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A5BBB2-50CF-D547-BB0F-B06E7E8767D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9A58BF-AD7D-864F-89EA-BAD657F064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78F4BB-C700-9249-8FE8-AACF1AE2967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DE92B5-C159-EF4C-A957-79A24A27C7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831E7D-D229-454A-8A64-F0292589BCF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39F6E-5015-7D4D-B547-B00B96BF2D7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F054C-4A88-D145-927A-E3526D4B5F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05682C-175E-D441-A247-92A1AE8ADF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5F450B-BD87-1446-847C-C038EC33553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01D31A-F9B3-D140-97DD-49D99821CEA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C9CC9FE-926D-9A44-927E-E7C977A0B0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bp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50" y="2758949"/>
            <a:ext cx="8369573" cy="1669740"/>
          </a:xfrm>
          <a:prstGeom prst="rect">
            <a:avLst/>
          </a:prstGeom>
        </p:spPr>
      </p:pic>
      <p:pic>
        <p:nvPicPr>
          <p:cNvPr id="7" name="Picture 6" descr="db-fulllogo-HORZ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3"/>
          <a:stretch/>
        </p:blipFill>
        <p:spPr>
          <a:xfrm>
            <a:off x="3790356" y="1215509"/>
            <a:ext cx="1693155" cy="1509763"/>
          </a:xfrm>
          <a:prstGeom prst="rect">
            <a:avLst/>
          </a:prstGeom>
        </p:spPr>
      </p:pic>
      <p:pic>
        <p:nvPicPr>
          <p:cNvPr id="4" name="Picture 3" descr="Genesys-Logo-With-AppFoundry-Wordmark-EN-Blac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0" y="4428689"/>
            <a:ext cx="8369573" cy="9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2665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24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Not a bad place to come listen to your session being voiced!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9758314"/>
      </p:ext>
    </p:extLst>
  </p:cSld>
  <p:clrMapOvr>
    <a:masterClrMapping/>
  </p:clrMapOvr>
  <p:transition xmlns:p14="http://schemas.microsoft.com/office/powerpoint/2010/main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IMG_123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Come hang out in the lobby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96409"/>
      </p:ext>
    </p:extLst>
  </p:cSld>
  <p:clrMapOvr>
    <a:masterClrMapping/>
  </p:clrMapOvr>
  <p:transition xmlns:p14="http://schemas.microsoft.com/office/powerpoint/2010/main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" y="2039840"/>
            <a:ext cx="4562452" cy="4818160"/>
          </a:xfrm>
        </p:spPr>
        <p:txBody>
          <a:bodyPr>
            <a:normAutofit fontScale="92500"/>
          </a:bodyPr>
          <a:lstStyle/>
          <a:p>
            <a:pPr>
              <a:lnSpc>
                <a:spcPct val="130000"/>
              </a:lnSpc>
              <a:buFont typeface="Arial"/>
              <a:buChar char="•"/>
              <a:defRPr/>
            </a:pP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“Kevin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has provided us with voice production on numerous projects over the past few years.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It’s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always a pleasure to work with Kevin and Digital Base, the quality of the work is great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, prices </a:t>
            </a:r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are good and their work is always completed on 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time.”	-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Cas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Hoefman</a:t>
            </a:r>
            <a:endParaRPr lang="en-US" dirty="0" smtClean="0">
              <a:solidFill>
                <a:srgbClr val="000000"/>
              </a:solidFill>
              <a:latin typeface="Arial"/>
              <a:cs typeface="Arial"/>
            </a:endParaRPr>
          </a:p>
          <a:p>
            <a:pPr marL="0" indent="0" algn="ctr">
              <a:lnSpc>
                <a:spcPct val="130000"/>
              </a:lnSpc>
              <a:buNone/>
              <a:defRPr/>
            </a:pPr>
            <a:r>
              <a:rPr lang="en-US" dirty="0" err="1" smtClean="0">
                <a:solidFill>
                  <a:srgbClr val="000000"/>
                </a:solidFill>
                <a:latin typeface="Arial"/>
                <a:cs typeface="Arial"/>
              </a:rPr>
              <a:t>RightNow</a:t>
            </a:r>
            <a:r>
              <a:rPr lang="en-US" dirty="0" smtClean="0">
                <a:solidFill>
                  <a:srgbClr val="000000"/>
                </a:solidFill>
                <a:latin typeface="Arial"/>
                <a:cs typeface="Arial"/>
              </a:rPr>
              <a:t> Technologies/Oracle</a:t>
            </a:r>
            <a:endParaRPr lang="en-US" dirty="0">
              <a:solidFill>
                <a:srgbClr val="000000"/>
              </a:solidFill>
              <a:latin typeface="Arial"/>
              <a:cs typeface="Arial"/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Deadline Oriented </a:t>
            </a:r>
            <a:endParaRPr lang="en-US" dirty="0"/>
          </a:p>
        </p:txBody>
      </p:sp>
      <p:pic>
        <p:nvPicPr>
          <p:cNvPr id="4" name="Picture 4" descr="kevin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b="-837"/>
          <a:stretch/>
        </p:blipFill>
        <p:spPr bwMode="auto">
          <a:xfrm>
            <a:off x="4562452" y="2655641"/>
            <a:ext cx="4581548" cy="4311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846325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Reach</a:t>
            </a:r>
            <a:endParaRPr lang="en-US" dirty="0"/>
          </a:p>
        </p:txBody>
      </p:sp>
      <p:pic>
        <p:nvPicPr>
          <p:cNvPr id="7" name="Picture 4" descr="aroundwor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5821" y="1591056"/>
            <a:ext cx="8624192" cy="5266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19124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procontro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"/>
            <a:ext cx="4406052" cy="6223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30000"/>
              </a:lnSpc>
              <a:defRPr/>
            </a:pP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Digital Base Productions</a:t>
            </a:r>
            <a:r>
              <a:rPr lang="ja-JP" altLang="en-US" dirty="0">
                <a:solidFill>
                  <a:schemeClr val="bg1"/>
                </a:solidFill>
                <a:latin typeface="Arial"/>
                <a:cs typeface="Arial"/>
              </a:rPr>
              <a:t>’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professionalism, accuracy, responsiveness and </a:t>
            </a:r>
            <a:r>
              <a:rPr lang="ja-JP" altLang="en-US" dirty="0">
                <a:solidFill>
                  <a:schemeClr val="bg1"/>
                </a:solidFill>
                <a:latin typeface="Arial"/>
                <a:cs typeface="Arial"/>
              </a:rPr>
              <a:t>‘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client first</a:t>
            </a:r>
            <a:r>
              <a:rPr lang="ja-JP" altLang="en-US" dirty="0">
                <a:solidFill>
                  <a:schemeClr val="bg1"/>
                </a:solidFill>
                <a:latin typeface="Arial"/>
                <a:cs typeface="Arial"/>
              </a:rPr>
              <a:t>’</a:t>
            </a:r>
            <a:r>
              <a:rPr lang="en-US" dirty="0">
                <a:solidFill>
                  <a:schemeClr val="bg1"/>
                </a:solidFill>
                <a:latin typeface="Arial"/>
                <a:cs typeface="Arial"/>
              </a:rPr>
              <a:t> attitude have inspired me to structure my new business in a similar fashion. I strongly recommend Digital Base for anyone looking for voice work.</a:t>
            </a:r>
            <a:r>
              <a:rPr lang="ja-JP" altLang="en-US" dirty="0">
                <a:solidFill>
                  <a:schemeClr val="bg1"/>
                </a:solidFill>
                <a:latin typeface="Arial"/>
                <a:cs typeface="Arial"/>
              </a:rPr>
              <a:t>”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 marL="342900" indent="-342900">
              <a:lnSpc>
                <a:spcPct val="130000"/>
              </a:lnSpc>
              <a:buFontTx/>
              <a:buChar char="-"/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Brad Belton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pPr>
              <a:lnSpc>
                <a:spcPct val="130000"/>
              </a:lnSpc>
              <a:defRPr/>
            </a:pPr>
            <a:r>
              <a:rPr lang="en-US" dirty="0" smtClean="0">
                <a:solidFill>
                  <a:schemeClr val="bg1"/>
                </a:solidFill>
                <a:latin typeface="Arial"/>
                <a:cs typeface="Arial"/>
              </a:rPr>
              <a:t>Official </a:t>
            </a:r>
            <a:r>
              <a:rPr lang="en-US">
                <a:solidFill>
                  <a:schemeClr val="bg1"/>
                </a:solidFill>
                <a:latin typeface="Arial"/>
                <a:cs typeface="Arial"/>
              </a:rPr>
              <a:t>Payments </a:t>
            </a:r>
            <a:r>
              <a:rPr lang="en-US" smtClean="0">
                <a:solidFill>
                  <a:schemeClr val="bg1"/>
                </a:solidFill>
                <a:latin typeface="Arial"/>
                <a:cs typeface="Arial"/>
              </a:rPr>
              <a:t>Corporation/ACI</a:t>
            </a:r>
            <a:endParaRPr lang="en-US" dirty="0">
              <a:solidFill>
                <a:schemeClr val="bg1"/>
              </a:solidFill>
              <a:latin typeface="Arial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36347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dbp 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6248" y="3134062"/>
            <a:ext cx="4901570" cy="977869"/>
          </a:xfrm>
          <a:prstGeom prst="rect">
            <a:avLst/>
          </a:prstGeom>
        </p:spPr>
      </p:pic>
      <p:pic>
        <p:nvPicPr>
          <p:cNvPr id="7" name="Picture 6" descr="db-fulllogo-HORZ.ep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483"/>
          <a:stretch/>
        </p:blipFill>
        <p:spPr>
          <a:xfrm>
            <a:off x="4117489" y="2042865"/>
            <a:ext cx="1079232" cy="96233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5820" y="450712"/>
            <a:ext cx="8898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+mj-lt"/>
              </a:rPr>
              <a:t>Questions?</a:t>
            </a:r>
            <a:endParaRPr lang="en-US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4507" y="4009496"/>
            <a:ext cx="4363311" cy="14311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 smtClean="0">
                <a:solidFill>
                  <a:srgbClr val="FFFFFF"/>
                </a:solidFill>
              </a:rPr>
              <a:t>2715 81</a:t>
            </a:r>
            <a:r>
              <a:rPr lang="en-US" sz="2900" baseline="30000" dirty="0" smtClean="0">
                <a:solidFill>
                  <a:srgbClr val="FFFFFF"/>
                </a:solidFill>
              </a:rPr>
              <a:t>st</a:t>
            </a:r>
            <a:r>
              <a:rPr lang="en-US" sz="2900" dirty="0">
                <a:solidFill>
                  <a:srgbClr val="FFFFFF"/>
                </a:solidFill>
              </a:rPr>
              <a:t> </a:t>
            </a:r>
            <a:r>
              <a:rPr lang="en-US" sz="2900" dirty="0" smtClean="0">
                <a:solidFill>
                  <a:srgbClr val="FFFFFF"/>
                </a:solidFill>
              </a:rPr>
              <a:t>Street</a:t>
            </a:r>
          </a:p>
          <a:p>
            <a:pPr algn="ctr"/>
            <a:r>
              <a:rPr lang="en-US" sz="2900" dirty="0" smtClean="0">
                <a:solidFill>
                  <a:srgbClr val="FFFFFF"/>
                </a:solidFill>
              </a:rPr>
              <a:t>Lubbock, TX 79423</a:t>
            </a:r>
          </a:p>
          <a:p>
            <a:pPr algn="ctr"/>
            <a:r>
              <a:rPr lang="en-US" sz="2900" dirty="0" smtClean="0">
                <a:solidFill>
                  <a:srgbClr val="FFFFFF"/>
                </a:solidFill>
              </a:rPr>
              <a:t>(806) 745 8428</a:t>
            </a:r>
            <a:endParaRPr lang="en-US" sz="2900" dirty="0">
              <a:solidFill>
                <a:srgbClr val="FFFFFF"/>
              </a:solidFill>
            </a:endParaRPr>
          </a:p>
        </p:txBody>
      </p:sp>
      <p:pic>
        <p:nvPicPr>
          <p:cNvPr id="8" name="Picture 7" descr="Genesys-Logo-With-AppFoundry-Wordmark-EN-Black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050" y="5468655"/>
            <a:ext cx="8369573" cy="949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08430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174544"/>
            <a:ext cx="9143999" cy="45679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At Digital Base </a:t>
            </a:r>
            <a:r>
              <a:rPr lang="en-US" dirty="0" smtClean="0"/>
              <a:t>Productions, our capabilities are constantly growing and changing to stay up with the new technologies being developed. Giving your clients the persona they want! Quickly and on budget!</a:t>
            </a:r>
          </a:p>
          <a:p>
            <a:pPr>
              <a:buFont typeface="Arial"/>
              <a:buChar char="•"/>
            </a:pPr>
            <a:r>
              <a:rPr lang="en-US" dirty="0" smtClean="0"/>
              <a:t>Expanding your business in more than one way is our favorite provision. Our company handles video productions, web design and development, </a:t>
            </a:r>
            <a:r>
              <a:rPr lang="en-US" dirty="0"/>
              <a:t>multimedia </a:t>
            </a:r>
            <a:r>
              <a:rPr lang="en-US" dirty="0" smtClean="0"/>
              <a:t>productions, </a:t>
            </a:r>
            <a:r>
              <a:rPr lang="en-US" dirty="0"/>
              <a:t>as well as telephony. </a:t>
            </a:r>
          </a:p>
          <a:p>
            <a:pPr>
              <a:buFont typeface="Arial"/>
              <a:buChar char="•"/>
            </a:pPr>
            <a:r>
              <a:rPr lang="en-US" dirty="0" smtClean="0"/>
              <a:t>Quick </a:t>
            </a:r>
            <a:r>
              <a:rPr lang="en-US" dirty="0"/>
              <a:t>response to questions, concerns, deadlines and estimate requests. We get back to you the </a:t>
            </a:r>
            <a:r>
              <a:rPr lang="en-US" dirty="0" smtClean="0"/>
              <a:t>very same day </a:t>
            </a:r>
            <a:r>
              <a:rPr lang="en-US" dirty="0"/>
              <a:t>and </a:t>
            </a:r>
            <a:r>
              <a:rPr lang="en-US" dirty="0" smtClean="0"/>
              <a:t>provide answers to </a:t>
            </a:r>
            <a:r>
              <a:rPr lang="en-US" dirty="0"/>
              <a:t>the questions or concerns you may have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Team Provides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36951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-96200" y="4587477"/>
            <a:ext cx="9144000" cy="2232277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ja-JP" altLang="en-US" sz="2200" b="1" dirty="0">
                <a:solidFill>
                  <a:schemeClr val="tx1"/>
                </a:solidFill>
                <a:latin typeface="Arial"/>
                <a:cs typeface="Arial"/>
              </a:rPr>
              <a:t>“</a:t>
            </a:r>
            <a:r>
              <a:rPr lang="en-US" altLang="ja-JP" sz="2200" b="1" dirty="0">
                <a:solidFill>
                  <a:schemeClr val="tx1"/>
                </a:solidFill>
                <a:latin typeface="Arial"/>
                <a:cs typeface="Arial"/>
              </a:rPr>
              <a:t>You guys embody what a great business relationship is all about. You always deliver, and if  it doesn't work, you fix it. And since business is good, we can have a good time in the process.</a:t>
            </a:r>
            <a:r>
              <a:rPr lang="ja-JP" altLang="en-US" sz="2200" b="1" dirty="0" smtClean="0">
                <a:solidFill>
                  <a:schemeClr val="tx1"/>
                </a:solidFill>
                <a:latin typeface="Arial"/>
                <a:cs typeface="Arial"/>
              </a:rPr>
              <a:t>”</a:t>
            </a:r>
            <a:r>
              <a:rPr lang="en-US" altLang="ja-JP" sz="2200" b="1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altLang="ja-JP" sz="2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altLang="ja-JP" sz="2200" b="1" dirty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altLang="ja-JP" sz="2200" b="1" dirty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-Tom </a:t>
            </a:r>
            <a:r>
              <a:rPr lang="en-US" sz="2200" b="1" dirty="0" err="1" smtClean="0">
                <a:solidFill>
                  <a:schemeClr val="tx1"/>
                </a:solidFill>
                <a:latin typeface="Arial"/>
                <a:cs typeface="Arial"/>
              </a:rPr>
              <a:t>Scalzo</a:t>
            </a:r>
            <a:r>
              <a:rPr lang="en-US" sz="2200" b="1" dirty="0" smtClean="0">
                <a:solidFill>
                  <a:schemeClr val="tx1"/>
                </a:solidFill>
                <a:latin typeface="Arial"/>
                <a:cs typeface="Arial"/>
              </a:rPr>
              <a:t/>
            </a:r>
            <a:br>
              <a:rPr lang="en-US" sz="2200" b="1" dirty="0" smtClean="0">
                <a:solidFill>
                  <a:schemeClr val="tx1"/>
                </a:solidFill>
                <a:latin typeface="Arial"/>
                <a:cs typeface="Arial"/>
              </a:rPr>
            </a:br>
            <a:r>
              <a:rPr lang="en-US" sz="2200" b="1" dirty="0" err="1" smtClean="0">
                <a:solidFill>
                  <a:schemeClr val="tx1"/>
                </a:solidFill>
                <a:latin typeface="Arial"/>
                <a:cs typeface="Arial"/>
              </a:rPr>
              <a:t>Adeptra</a:t>
            </a:r>
            <a: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  <a:t>/FICO</a:t>
            </a:r>
            <a:br>
              <a:rPr lang="en-US" sz="2200" b="1" dirty="0">
                <a:solidFill>
                  <a:schemeClr val="tx1"/>
                </a:solidFill>
                <a:latin typeface="Arial"/>
                <a:cs typeface="Arial"/>
              </a:rPr>
            </a:br>
            <a:endParaRPr lang="en-US" sz="2200" b="1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pic>
        <p:nvPicPr>
          <p:cNvPr id="6" name="Content Placeholder 5" descr="DSCF893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238407"/>
          </a:xfrm>
        </p:spPr>
      </p:pic>
    </p:spTree>
    <p:extLst>
      <p:ext uri="{BB962C8B-B14F-4D97-AF65-F5344CB8AC3E}">
        <p14:creationId xmlns:p14="http://schemas.microsoft.com/office/powerpoint/2010/main" val="142109084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097572"/>
            <a:ext cx="9143999" cy="47604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/>
              <a:t>F</a:t>
            </a:r>
            <a:r>
              <a:rPr lang="en-US" dirty="0" smtClean="0"/>
              <a:t>air pricing while working </a:t>
            </a:r>
            <a:r>
              <a:rPr lang="en-US" dirty="0"/>
              <a:t>within your </a:t>
            </a:r>
            <a:r>
              <a:rPr lang="en-US" dirty="0" smtClean="0"/>
              <a:t>budget. We always </a:t>
            </a:r>
            <a:r>
              <a:rPr lang="en-US" dirty="0"/>
              <a:t>offer package deals if </a:t>
            </a:r>
            <a:r>
              <a:rPr lang="en-US" dirty="0" smtClean="0"/>
              <a:t>your business has </a:t>
            </a:r>
            <a:r>
              <a:rPr lang="en-US" dirty="0"/>
              <a:t>large projects pending</a:t>
            </a:r>
            <a:r>
              <a:rPr lang="en-US" dirty="0" smtClean="0"/>
              <a:t>. 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Digital Base Productions also offers FREE IVR, Voice Prompts and Voice Talent consultations on your projects</a:t>
            </a:r>
            <a:r>
              <a:rPr lang="en-US" dirty="0" smtClean="0"/>
              <a:t>.</a:t>
            </a:r>
            <a:r>
              <a:rPr lang="en-US" dirty="0"/>
              <a:t> Best of all, there are NEVER any rush or </a:t>
            </a:r>
            <a:r>
              <a:rPr lang="en-US" dirty="0" smtClean="0"/>
              <a:t>expedite </a:t>
            </a:r>
            <a:r>
              <a:rPr lang="en-US" dirty="0"/>
              <a:t>fees. </a:t>
            </a:r>
            <a:r>
              <a:rPr lang="en-US" dirty="0" smtClean="0"/>
              <a:t>Need a demo to help sell the concept?  We are ready to go when you are NO CHARGE!</a:t>
            </a: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Our company and voice talents </a:t>
            </a:r>
            <a:r>
              <a:rPr lang="en-US" dirty="0"/>
              <a:t>are flexible to </a:t>
            </a:r>
            <a:r>
              <a:rPr lang="en-US" dirty="0" smtClean="0"/>
              <a:t>YOUR </a:t>
            </a:r>
            <a:r>
              <a:rPr lang="en-US" dirty="0"/>
              <a:t>schedule </a:t>
            </a:r>
            <a:r>
              <a:rPr lang="en-US" dirty="0" smtClean="0"/>
              <a:t>and changes. With </a:t>
            </a:r>
            <a:r>
              <a:rPr lang="en-US" dirty="0"/>
              <a:t>d</a:t>
            </a:r>
            <a:r>
              <a:rPr lang="en-US" dirty="0" smtClean="0"/>
              <a:t>eadlines approaching, and you need to add or make a change? No problem.</a:t>
            </a:r>
            <a:r>
              <a:rPr lang="en-US" dirty="0"/>
              <a:t> 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00159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DSCF8869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425914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4599262"/>
            <a:ext cx="9144000" cy="2258738"/>
          </a:xfrm>
        </p:spPr>
        <p:txBody>
          <a:bodyPr>
            <a:normAutofit fontScale="90000"/>
          </a:bodyPr>
          <a:lstStyle/>
          <a:p>
            <a:r>
              <a:rPr lang="en-US" dirty="0"/>
              <a:t> </a:t>
            </a:r>
            <a:br>
              <a:rPr lang="en-US" dirty="0"/>
            </a:b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> “Timely and eager to please in any circumstances. Ease of submitting new projects. Good communication.”</a:t>
            </a:r>
            <a:b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400" b="1" dirty="0" smtClean="0">
                <a:solidFill>
                  <a:srgbClr val="000000"/>
                </a:solidFill>
                <a:latin typeface="Arial"/>
                <a:cs typeface="Arial"/>
              </a:rPr>
              <a:t>-Stacy </a:t>
            </a: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Neyland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2400" b="1" dirty="0" err="1" smtClean="0">
                <a:solidFill>
                  <a:srgbClr val="000000"/>
                </a:solidFill>
                <a:latin typeface="Arial"/>
                <a:cs typeface="Arial"/>
              </a:rPr>
              <a:t>Concentrix</a:t>
            </a:r>
            <a: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  <a:t/>
            </a:r>
            <a:br>
              <a:rPr lang="en-US" sz="2400" b="1" dirty="0">
                <a:solidFill>
                  <a:srgbClr val="000000"/>
                </a:solidFill>
                <a:latin typeface="Arial"/>
                <a:cs typeface="Arial"/>
              </a:rPr>
            </a:br>
            <a:endParaRPr lang="en-US" sz="2400" b="1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701933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424716"/>
            <a:ext cx="9143999" cy="4471771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dirty="0" smtClean="0"/>
              <a:t>We </a:t>
            </a:r>
            <a:r>
              <a:rPr lang="en-US" dirty="0"/>
              <a:t>offer a la carte professional voice talent services; choose what you want from our list of services and do not pay those unnecessary or hidden fees again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pPr>
              <a:buFontTx/>
              <a:buChar char="•"/>
            </a:pPr>
            <a:endParaRPr lang="en-US" dirty="0"/>
          </a:p>
          <a:p>
            <a:pPr>
              <a:buFontTx/>
              <a:buChar char="•"/>
            </a:pPr>
            <a:r>
              <a:rPr lang="en-US" dirty="0" smtClean="0"/>
              <a:t>You provide us with the details and expectations of what you are looking for and in turn we then provide our </a:t>
            </a:r>
            <a:r>
              <a:rPr lang="en-US" dirty="0"/>
              <a:t>voice talents (Male or </a:t>
            </a:r>
            <a:r>
              <a:rPr lang="en-US" dirty="0" smtClean="0"/>
              <a:t>Female) in ANY language needed for your project.</a:t>
            </a:r>
            <a:r>
              <a:rPr lang="en-US" dirty="0"/>
              <a:t> 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>
              <a:buFontTx/>
              <a:buChar char="•"/>
            </a:pPr>
            <a:r>
              <a:rPr lang="en-US" dirty="0"/>
              <a:t>  We can set you up with the proper persona that best fits your project, with the flexibility you </a:t>
            </a:r>
            <a:r>
              <a:rPr lang="en-US" dirty="0" smtClean="0"/>
              <a:t>need. As </a:t>
            </a:r>
            <a:r>
              <a:rPr lang="en-US" dirty="0"/>
              <a:t>well as, providing an opportunity to coach online and assist with your </a:t>
            </a:r>
            <a:r>
              <a:rPr lang="en-US" dirty="0" smtClean="0"/>
              <a:t>project </a:t>
            </a:r>
            <a:r>
              <a:rPr lang="en-US" dirty="0"/>
              <a:t>and talent, if you choose</a:t>
            </a:r>
            <a:r>
              <a:rPr lang="en-US" dirty="0" smtClean="0"/>
              <a:t>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860643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Talents In The Studio</a:t>
            </a:r>
            <a:endParaRPr lang="en-US" dirty="0"/>
          </a:p>
        </p:txBody>
      </p:sp>
      <p:pic>
        <p:nvPicPr>
          <p:cNvPr id="8" name="Content Placeholder 7" descr="DSCF8868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4365" y="2524093"/>
            <a:ext cx="8767588" cy="4348010"/>
          </a:xfrm>
        </p:spPr>
      </p:pic>
    </p:spTree>
    <p:extLst>
      <p:ext uri="{BB962C8B-B14F-4D97-AF65-F5344CB8AC3E}">
        <p14:creationId xmlns:p14="http://schemas.microsoft.com/office/powerpoint/2010/main" val="323669344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73B354BD-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45" b="18945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Conversational voice overs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117939"/>
      </p:ext>
    </p:extLst>
  </p:cSld>
  <p:clrMapOvr>
    <a:masterClrMapping/>
  </p:clrMapOvr>
  <p:transition xmlns:p14="http://schemas.microsoft.com/office/powerpoint/2010/main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2578668"/>
            <a:ext cx="9143999" cy="4471772"/>
          </a:xfr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Digital </a:t>
            </a:r>
            <a:r>
              <a:rPr lang="en-US" dirty="0"/>
              <a:t>Base Productions can </a:t>
            </a:r>
            <a:r>
              <a:rPr lang="en-US" dirty="0" smtClean="0"/>
              <a:t>assist you in writing </a:t>
            </a:r>
            <a:r>
              <a:rPr lang="en-US" dirty="0"/>
              <a:t>the scripts you need and come up with the creative design you desire</a:t>
            </a:r>
            <a:r>
              <a:rPr lang="en-US" dirty="0" smtClean="0"/>
              <a:t>.</a:t>
            </a:r>
          </a:p>
          <a:p>
            <a:pPr>
              <a:buFont typeface="Arial"/>
              <a:buChar char="•"/>
            </a:pPr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 </a:t>
            </a:r>
            <a:r>
              <a:rPr lang="en-US" dirty="0"/>
              <a:t>A crucial difference is that with us, you own the rights to your prompts and you can use them as you see fit.</a:t>
            </a:r>
          </a:p>
          <a:p>
            <a:endParaRPr lang="en-US" dirty="0"/>
          </a:p>
          <a:p>
            <a:pPr>
              <a:buFont typeface="Arial"/>
              <a:buChar char="•"/>
            </a:pPr>
            <a:r>
              <a:rPr lang="en-US" dirty="0" smtClean="0"/>
              <a:t>We </a:t>
            </a:r>
            <a:r>
              <a:rPr lang="en-US" dirty="0"/>
              <a:t>help you think out of the box.  Let’s talk and find out how we can partner together to make your company and your clients successful in the marketplace today.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“Can Do” Attitude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76209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320</TotalTime>
  <Words>398</Words>
  <Application>Microsoft Macintosh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Default Theme</vt:lpstr>
      <vt:lpstr>PowerPoint Presentation</vt:lpstr>
      <vt:lpstr>Our Team Provides</vt:lpstr>
      <vt:lpstr>“You guys embody what a great business relationship is all about. You always deliver, and if  it doesn't work, you fix it. And since business is good, we can have a good time in the process.”  -Tom Scalzo Adeptra/FICO </vt:lpstr>
      <vt:lpstr>What To Expect</vt:lpstr>
      <vt:lpstr>   “Timely and eager to please in any circumstances. Ease of submitting new projects. Good communication.”  -Stacy Neyland Concentrix </vt:lpstr>
      <vt:lpstr>Talents</vt:lpstr>
      <vt:lpstr>Voice Talents In The Studio</vt:lpstr>
      <vt:lpstr>Conversational voice overs</vt:lpstr>
      <vt:lpstr>“Can Do” Attitude </vt:lpstr>
      <vt:lpstr>Not a bad place to come listen to your session being voiced!</vt:lpstr>
      <vt:lpstr>Come hang out in the lobby</vt:lpstr>
      <vt:lpstr>Deadline Oriented </vt:lpstr>
      <vt:lpstr>Global Reach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Preslea Worrell</dc:creator>
  <cp:lastModifiedBy>. ..</cp:lastModifiedBy>
  <cp:revision>32</cp:revision>
  <dcterms:created xsi:type="dcterms:W3CDTF">2016-08-04T15:12:36Z</dcterms:created>
  <dcterms:modified xsi:type="dcterms:W3CDTF">2020-06-11T21:49:12Z</dcterms:modified>
</cp:coreProperties>
</file>