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267_DE7F01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310" r:id="rId4"/>
    <p:sldMasterId id="2147485016" r:id="rId5"/>
    <p:sldMasterId id="2147485087" r:id="rId6"/>
  </p:sldMasterIdLst>
  <p:notesMasterIdLst>
    <p:notesMasterId r:id="rId18"/>
  </p:notesMasterIdLst>
  <p:handoutMasterIdLst>
    <p:handoutMasterId r:id="rId19"/>
  </p:handoutMasterIdLst>
  <p:sldIdLst>
    <p:sldId id="4674" r:id="rId7"/>
    <p:sldId id="4711" r:id="rId8"/>
    <p:sldId id="2147468961" r:id="rId9"/>
    <p:sldId id="2147468962" r:id="rId10"/>
    <p:sldId id="2147468951" r:id="rId11"/>
    <p:sldId id="2147468963" r:id="rId12"/>
    <p:sldId id="2147468964" r:id="rId13"/>
    <p:sldId id="2147468965" r:id="rId14"/>
    <p:sldId id="2147468959" r:id="rId15"/>
    <p:sldId id="2147468955" r:id="rId16"/>
    <p:sldId id="4675" r:id="rId17"/>
  </p:sldIdLst>
  <p:sldSz cx="9144000" cy="5143500" type="screen16x9"/>
  <p:notesSz cx="9144000" cy="6858000"/>
  <p:embeddedFontLst>
    <p:embeddedFont>
      <p:font typeface="Roboto" panose="02000000000000000000" pitchFamily="2" charset="0"/>
      <p:regular r:id="rId20"/>
      <p:bold r:id="rId21"/>
      <p:italic r:id="rId22"/>
      <p:boldItalic r:id="rId23"/>
    </p:embeddedFont>
    <p:embeddedFont>
      <p:font typeface="Roboto Light" panose="02000000000000000000" pitchFamily="2" charset="0"/>
      <p:regular r:id="rId24"/>
      <p:italic r:id="rId25"/>
    </p:embeddedFont>
    <p:embeddedFont>
      <p:font typeface="Roboto Medium" panose="02000000000000000000" pitchFamily="2" charset="0"/>
      <p:regular r:id="rId26"/>
      <p:italic r:id="rId27"/>
    </p:embeddedFont>
    <p:embeddedFont>
      <p:font typeface="Springwood Brush" panose="020B0604020202020204" charset="0"/>
      <p:regular r:id="rId28"/>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EE1BC-3C3E-255A-FB53-3E060467AE09}" name="Julianne Chaloux" initials="" userId="S::Julianne.Chaloux@genesys.com::c545b58b-988e-46fb-9a72-fb0d23855e72" providerId="AD"/>
  <p188:author id="{AEBBEFE9-45EB-D5D3-41BE-2D7DE66734D1}" name="Julianne Chaloux" initials="JC" userId="S::julianne.chaloux@genesys.com::c545b58b-988e-46fb-9a72-fb0d23855e7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dy Wood" initials="KW" lastIdx="1" clrIdx="0"/>
  <p:cmAuthor id="2" name="Kady Wood" initials="KW [2]" lastIdx="1" clrIdx="1"/>
  <p:cmAuthor id="3" name="Kady Wood" initials="KW [3]"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E67"/>
    <a:srgbClr val="409BB2"/>
    <a:srgbClr val="263F67"/>
    <a:srgbClr val="273F67"/>
    <a:srgbClr val="FBA111"/>
    <a:srgbClr val="00B8AA"/>
    <a:srgbClr val="FF6427"/>
    <a:srgbClr val="FF3800"/>
    <a:srgbClr val="FF642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BA988F-C42B-EF72-35B2-CB85115BFB01}" v="10" dt="2023-10-04T11:55:33.674"/>
    <p1510:client id="{5A4E1A26-8668-D2CE-BD90-A2F9EB6D3619}" v="2" dt="2023-09-13T14:08:47.322"/>
    <p1510:client id="{9FEC01DF-A0EE-854F-9769-5A880D1703C5}" v="2786" dt="2023-09-13T14:03:42.501"/>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comments/modernComment_1267_DE7F01E.xml><?xml version="1.0" encoding="utf-8"?>
<p188:cmLst xmlns:a="http://schemas.openxmlformats.org/drawingml/2006/main" xmlns:r="http://schemas.openxmlformats.org/officeDocument/2006/relationships" xmlns:p188="http://schemas.microsoft.com/office/powerpoint/2018/8/main">
  <p188:cm id="{C3CD8590-84BB-44AF-B566-C6C2A90CA7BB}" authorId="{AEBBEFE9-45EB-D5D3-41BE-2D7DE66734D1}" created="2023-09-13T14:08:47.322">
    <ac:deMkLst xmlns:ac="http://schemas.microsoft.com/office/drawing/2013/main/command">
      <pc:docMk xmlns:pc="http://schemas.microsoft.com/office/powerpoint/2013/main/command"/>
      <pc:sldMk xmlns:pc="http://schemas.microsoft.com/office/powerpoint/2013/main/command" cId="233304094" sldId="4711"/>
      <ac:spMk id="4" creationId="{70445BFE-4900-CFD8-6B72-7B1BBF1C6EC8}"/>
    </ac:deMkLst>
    <p188:txBody>
      <a:bodyPr/>
      <a:lstStyle/>
      <a:p>
        <a:r>
          <a:rPr lang="en-GB"/>
          <a:t>Community post will be something like…
I'm happy to share some updates coming your way to enhance your experience with the Contact Management UI for External Contacts and Organizations.
What's New:
User Experience Enhancement: We've aligned the look and feel of the contact and organization views for a more consistent experience. 
Streamlined Contact Creation and Editing: We're reducing the number of clicks it takes to create or edit a new contact.
Use of Common Components: We're using common Genesys Cloud components for creating or editing fields for External Contacts. This includes the entry of phone numbers, dates, SMS settings, and survey settings.
To ensure a smooth transition, these changes will go-live in 45 days. There will be a toggle in the External Contact Management UI to switch between the new and old experience.
By default, the new experience will be enabled, but you have the option to toggle it off if needed. The toggle will be available for a 90 day period, and then the new experience will completely replace the old experience. We value your feedback during this 90 day period. Please share any feedback, questions, or concerns. Your insights will help us refine this update further.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Roboto" panose="02000000000000000000" pitchFamily="2" charset="0"/>
            </a:endParaRPr>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A625A11-37AC-6743-A34A-C148325F3821}" type="datetimeFigureOut">
              <a:rPr lang="en-US" smtClean="0">
                <a:latin typeface="Roboto" panose="02000000000000000000" pitchFamily="2" charset="0"/>
              </a:rPr>
              <a:t>10/4/2023</a:t>
            </a:fld>
            <a:endParaRPr lang="en-US">
              <a:latin typeface="Roboto" panose="02000000000000000000" pitchFamily="2" charset="0"/>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Roboto" panose="02000000000000000000" pitchFamily="2" charset="0"/>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70DF519-CE93-EA4F-A60F-932AFCD2C97A}" type="slidenum">
              <a:rPr lang="en-US" smtClean="0">
                <a:latin typeface="Roboto" panose="02000000000000000000" pitchFamily="2" charset="0"/>
              </a:rPr>
              <a:t>‹#›</a:t>
            </a:fld>
            <a:endParaRPr lang="en-US">
              <a:latin typeface="Roboto" panose="02000000000000000000" pitchFamily="2" charset="0"/>
            </a:endParaRPr>
          </a:p>
        </p:txBody>
      </p:sp>
    </p:spTree>
    <p:extLst>
      <p:ext uri="{BB962C8B-B14F-4D97-AF65-F5344CB8AC3E}">
        <p14:creationId xmlns:p14="http://schemas.microsoft.com/office/powerpoint/2010/main" val="894195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Roboto" panose="02000000000000000000" pitchFamily="2" charset="0"/>
              </a:defRPr>
            </a:lvl1pPr>
          </a:lstStyle>
          <a:p>
            <a:fld id="{805F2D18-43F3-3A4F-98E1-58681EDE704A}" type="datetimeFigureOut">
              <a:rPr lang="en-US" smtClean="0"/>
              <a:pPr/>
              <a:t>10/4/2023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4540E2CE-D880-8449-B507-73D2A0793BF7}" type="slidenum">
              <a:rPr lang="en-US" smtClean="0"/>
              <a:pPr/>
              <a:t>‹#›</a:t>
            </a:fld>
            <a:endParaRPr lang="en-US"/>
          </a:p>
        </p:txBody>
      </p:sp>
    </p:spTree>
    <p:extLst>
      <p:ext uri="{BB962C8B-B14F-4D97-AF65-F5344CB8AC3E}">
        <p14:creationId xmlns:p14="http://schemas.microsoft.com/office/powerpoint/2010/main" val="118089821"/>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Roboto" panose="02000000000000000000" pitchFamily="2" charset="0"/>
        <a:ea typeface="+mn-ea"/>
        <a:cs typeface="+mn-cs"/>
      </a:defRPr>
    </a:lvl1pPr>
    <a:lvl2pPr marL="342900" algn="l" defTabSz="685800" rtl="0" eaLnBrk="1" latinLnBrk="0" hangingPunct="1">
      <a:defRPr sz="900" b="0" i="0" kern="1200">
        <a:solidFill>
          <a:schemeClr val="tx1"/>
        </a:solidFill>
        <a:latin typeface="Roboto" panose="02000000000000000000" pitchFamily="2" charset="0"/>
        <a:ea typeface="+mn-ea"/>
        <a:cs typeface="+mn-cs"/>
      </a:defRPr>
    </a:lvl2pPr>
    <a:lvl3pPr marL="685800" algn="l" defTabSz="685800" rtl="0" eaLnBrk="1" latinLnBrk="0" hangingPunct="1">
      <a:defRPr sz="900" b="0" i="0" kern="1200">
        <a:solidFill>
          <a:schemeClr val="tx1"/>
        </a:solidFill>
        <a:latin typeface="Roboto" panose="02000000000000000000" pitchFamily="2" charset="0"/>
        <a:ea typeface="+mn-ea"/>
        <a:cs typeface="+mn-cs"/>
      </a:defRPr>
    </a:lvl3pPr>
    <a:lvl4pPr marL="1028700" algn="l" defTabSz="685800" rtl="0" eaLnBrk="1" latinLnBrk="0" hangingPunct="1">
      <a:defRPr sz="900" b="0" i="0" kern="1200">
        <a:solidFill>
          <a:schemeClr val="tx1"/>
        </a:solidFill>
        <a:latin typeface="Roboto" panose="02000000000000000000" pitchFamily="2" charset="0"/>
        <a:ea typeface="+mn-ea"/>
        <a:cs typeface="+mn-cs"/>
      </a:defRPr>
    </a:lvl4pPr>
    <a:lvl5pPr marL="1371600" algn="l" defTabSz="685800" rtl="0" eaLnBrk="1" latinLnBrk="0" hangingPunct="1">
      <a:defRPr sz="900" b="0" i="0" kern="1200">
        <a:solidFill>
          <a:schemeClr val="tx1"/>
        </a:solidFill>
        <a:latin typeface="Roboto" panose="020000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endParaRPr lang="en-US">
              <a:latin typeface="Roboto"/>
              <a:ea typeface="Roboto"/>
              <a:cs typeface="Roboto"/>
            </a:endParaRPr>
          </a:p>
        </p:txBody>
      </p:sp>
      <p:sp>
        <p:nvSpPr>
          <p:cNvPr id="4" name="Slide Number Placeholder 3"/>
          <p:cNvSpPr>
            <a:spLocks noGrp="1"/>
          </p:cNvSpPr>
          <p:nvPr>
            <p:ph type="sldNum" sz="quarter" idx="5"/>
          </p:nvPr>
        </p:nvSpPr>
        <p:spPr/>
        <p:txBody>
          <a:bodyPr/>
          <a:lstStyle/>
          <a:p>
            <a:fld id="{4540E2CE-D880-8449-B507-73D2A0793BF7}" type="slidenum">
              <a:rPr lang="en-US" smtClean="0"/>
              <a:pPr/>
              <a:t>2</a:t>
            </a:fld>
            <a:endParaRPr lang="en-US"/>
          </a:p>
        </p:txBody>
      </p:sp>
    </p:spTree>
    <p:extLst>
      <p:ext uri="{BB962C8B-B14F-4D97-AF65-F5344CB8AC3E}">
        <p14:creationId xmlns:p14="http://schemas.microsoft.com/office/powerpoint/2010/main" val="2138623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2.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58.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60.png"/><Relationship Id="rId1" Type="http://schemas.openxmlformats.org/officeDocument/2006/relationships/slideMaster" Target="../slideMasters/slideMaster3.xml"/><Relationship Id="rId6" Type="http://schemas.openxmlformats.org/officeDocument/2006/relationships/image" Target="../media/image62.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65.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1.svg"/><Relationship Id="rId7" Type="http://schemas.openxmlformats.org/officeDocument/2006/relationships/image" Target="../media/image63.svg"/><Relationship Id="rId2" Type="http://schemas.openxmlformats.org/officeDocument/2006/relationships/image" Target="../media/image70.png"/><Relationship Id="rId1" Type="http://schemas.openxmlformats.org/officeDocument/2006/relationships/slideMaster" Target="../slideMasters/slideMaster3.xml"/><Relationship Id="rId6" Type="http://schemas.openxmlformats.org/officeDocument/2006/relationships/image" Target="../media/image62.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65.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3.xml"/><Relationship Id="rId5" Type="http://schemas.openxmlformats.org/officeDocument/2006/relationships/image" Target="../media/image53.svg"/><Relationship Id="rId4" Type="http://schemas.openxmlformats.org/officeDocument/2006/relationships/image" Target="../media/image52.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3.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sv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3.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orange">
    <p:bg>
      <p:bgPr>
        <a:solidFill>
          <a:srgbClr val="FF4F1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7CFC508-A6BB-5348-8810-7C6A95CEEB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055"/>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F96AD423-2E8F-9B4B-9895-A5B4A4EFA061}"/>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
        <p:nvSpPr>
          <p:cNvPr id="11" name="Title 13">
            <a:extLst>
              <a:ext uri="{FF2B5EF4-FFF2-40B4-BE49-F238E27FC236}">
                <a16:creationId xmlns:a16="http://schemas.microsoft.com/office/drawing/2014/main" id="{AB3CBDB2-BEDA-0B41-9381-48F01B8FFB44}"/>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927950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lide - blue 4">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C67311-721C-B144-870C-7D55CCFC3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0"/>
            <a:ext cx="5429250"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14C8E3CF-7D30-B94C-8704-F4744F75A5BB}"/>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6FC939F3-C860-F045-83A8-160F8D3638A6}"/>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843203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sic slide - Blue / Grey / 2 columns">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22BBE7FD-F46C-4D46-95B7-46C38CABA76B}"/>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97531866-9B9D-7E43-A3C4-D161AD5CE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5" name="Graphic 14">
            <a:extLst>
              <a:ext uri="{FF2B5EF4-FFF2-40B4-BE49-F238E27FC236}">
                <a16:creationId xmlns:a16="http://schemas.microsoft.com/office/drawing/2014/main" id="{24447AAF-E9A0-9F47-8FFB-9B328F68FB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6" name="Title 3">
            <a:extLst>
              <a:ext uri="{FF2B5EF4-FFF2-40B4-BE49-F238E27FC236}">
                <a16:creationId xmlns:a16="http://schemas.microsoft.com/office/drawing/2014/main" id="{5497F732-DEE9-964C-9E73-60BCEAEFC28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Rectangle 16">
            <a:extLst>
              <a:ext uri="{FF2B5EF4-FFF2-40B4-BE49-F238E27FC236}">
                <a16:creationId xmlns:a16="http://schemas.microsoft.com/office/drawing/2014/main" id="{705FE6C5-450C-0A46-AFD0-9F6703D64D49}"/>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Content Placeholder 6">
            <a:extLst>
              <a:ext uri="{FF2B5EF4-FFF2-40B4-BE49-F238E27FC236}">
                <a16:creationId xmlns:a16="http://schemas.microsoft.com/office/drawing/2014/main" id="{C0392C2D-CFF3-B74F-9E19-BE79917565E0}"/>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Content Placeholder 6">
            <a:extLst>
              <a:ext uri="{FF2B5EF4-FFF2-40B4-BE49-F238E27FC236}">
                <a16:creationId xmlns:a16="http://schemas.microsoft.com/office/drawing/2014/main" id="{40F964E8-1C11-1C45-9FCA-4DB313379285}"/>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D0608187-4F33-F545-A67B-BC9EC6854ACB}"/>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0" name="Text Placeholder 4">
            <a:extLst>
              <a:ext uri="{FF2B5EF4-FFF2-40B4-BE49-F238E27FC236}">
                <a16:creationId xmlns:a16="http://schemas.microsoft.com/office/drawing/2014/main" id="{9B1E3DB7-F90E-AE4A-B135-541E3750A1C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86174669"/>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sic slide - Blue / Grey / 3 columns">
    <p:bg>
      <p:bgPr>
        <a:solidFill>
          <a:srgbClr val="F3F3F3"/>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60CA784A-4554-584C-9F85-B00078B854C6}"/>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a:extLst>
              <a:ext uri="{FF2B5EF4-FFF2-40B4-BE49-F238E27FC236}">
                <a16:creationId xmlns:a16="http://schemas.microsoft.com/office/drawing/2014/main" id="{78E110EF-FA9F-9D43-A65D-C6BBCEAFD5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21" name="Graphic 20">
            <a:extLst>
              <a:ext uri="{FF2B5EF4-FFF2-40B4-BE49-F238E27FC236}">
                <a16:creationId xmlns:a16="http://schemas.microsoft.com/office/drawing/2014/main" id="{F9A2E06A-A5ED-5D42-9BC0-D6763F8B12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Title 3">
            <a:extLst>
              <a:ext uri="{FF2B5EF4-FFF2-40B4-BE49-F238E27FC236}">
                <a16:creationId xmlns:a16="http://schemas.microsoft.com/office/drawing/2014/main" id="{45E3DD14-0AB5-CF4C-8957-1FF8DC976B3F}"/>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Rectangle 11">
            <a:extLst>
              <a:ext uri="{FF2B5EF4-FFF2-40B4-BE49-F238E27FC236}">
                <a16:creationId xmlns:a16="http://schemas.microsoft.com/office/drawing/2014/main" id="{B6917440-F19C-2441-A51F-794B46F310F2}"/>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Content Placeholder 6">
            <a:extLst>
              <a:ext uri="{FF2B5EF4-FFF2-40B4-BE49-F238E27FC236}">
                <a16:creationId xmlns:a16="http://schemas.microsoft.com/office/drawing/2014/main" id="{C732EA86-298F-4A4F-8A37-37BE9BF99535}"/>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AD0C493E-5292-EB40-9822-730563D9BC37}"/>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6" name="Content Placeholder 6">
            <a:extLst>
              <a:ext uri="{FF2B5EF4-FFF2-40B4-BE49-F238E27FC236}">
                <a16:creationId xmlns:a16="http://schemas.microsoft.com/office/drawing/2014/main" id="{1FDEA6DC-B02E-3A40-8373-6D335C19623F}"/>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7A9D9322-8D0B-5542-BD63-36855F08491C}"/>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2" name="Content Placeholder 6">
            <a:extLst>
              <a:ext uri="{FF2B5EF4-FFF2-40B4-BE49-F238E27FC236}">
                <a16:creationId xmlns:a16="http://schemas.microsoft.com/office/drawing/2014/main" id="{8913C495-EE2A-3F44-8E36-D91B56C1635D}"/>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97012CB-F020-044E-817E-1050010BA2F4}"/>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317384080"/>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sic slide - Blue / Grey / 4 columns">
    <p:bg>
      <p:bgPr>
        <a:solidFill>
          <a:srgbClr val="F3F3F3"/>
        </a:solidFill>
        <a:effectLst/>
      </p:bgPr>
    </p:bg>
    <p:spTree>
      <p:nvGrpSpPr>
        <p:cNvPr id="1" name=""/>
        <p:cNvGrpSpPr/>
        <p:nvPr/>
      </p:nvGrpSpPr>
      <p:grpSpPr>
        <a:xfrm>
          <a:off x="0" y="0"/>
          <a:ext cx="0" cy="0"/>
          <a:chOff x="0" y="0"/>
          <a:chExt cx="0" cy="0"/>
        </a:xfrm>
      </p:grpSpPr>
      <p:sp>
        <p:nvSpPr>
          <p:cNvPr id="20" name="Google Shape;91;p17">
            <a:extLst>
              <a:ext uri="{FF2B5EF4-FFF2-40B4-BE49-F238E27FC236}">
                <a16:creationId xmlns:a16="http://schemas.microsoft.com/office/drawing/2014/main" id="{D31819B3-A12A-AB4D-9133-91C9AFF9D02C}"/>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A7D7FB7E-915D-0747-B762-FD4F61CD33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2" name="Title 3">
            <a:extLst>
              <a:ext uri="{FF2B5EF4-FFF2-40B4-BE49-F238E27FC236}">
                <a16:creationId xmlns:a16="http://schemas.microsoft.com/office/drawing/2014/main" id="{5F8E09BB-6B7F-C942-9D16-ED154FA3B0FC}"/>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pic>
        <p:nvPicPr>
          <p:cNvPr id="16" name="Graphic 15">
            <a:extLst>
              <a:ext uri="{FF2B5EF4-FFF2-40B4-BE49-F238E27FC236}">
                <a16:creationId xmlns:a16="http://schemas.microsoft.com/office/drawing/2014/main" id="{5F4098FE-E6AF-1D4F-A1E5-B193AA626BD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Rectangle 12">
            <a:extLst>
              <a:ext uri="{FF2B5EF4-FFF2-40B4-BE49-F238E27FC236}">
                <a16:creationId xmlns:a16="http://schemas.microsoft.com/office/drawing/2014/main" id="{33743FCA-EA64-224D-87F3-E8EACB07270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E3D39D78-55F4-764B-A1E8-886B73DADF86}"/>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EBEB7012-EC3E-B549-8693-F15959CBBA4D}"/>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8" name="Content Placeholder 6">
            <a:extLst>
              <a:ext uri="{FF2B5EF4-FFF2-40B4-BE49-F238E27FC236}">
                <a16:creationId xmlns:a16="http://schemas.microsoft.com/office/drawing/2014/main" id="{D931C2E7-2E30-AC46-8979-1E2C13EC644E}"/>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0536D96-332C-0E40-BA6A-F776E81E6BCC}"/>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2" name="Content Placeholder 6">
            <a:extLst>
              <a:ext uri="{FF2B5EF4-FFF2-40B4-BE49-F238E27FC236}">
                <a16:creationId xmlns:a16="http://schemas.microsoft.com/office/drawing/2014/main" id="{DC857693-2E2A-F94D-BDB7-340F107283C4}"/>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AE82DFEE-9F6F-8045-B9C6-A3BED1C0907C}"/>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6" name="Content Placeholder 6">
            <a:extLst>
              <a:ext uri="{FF2B5EF4-FFF2-40B4-BE49-F238E27FC236}">
                <a16:creationId xmlns:a16="http://schemas.microsoft.com/office/drawing/2014/main" id="{2AB5D36B-BD02-934C-ABC0-329003669516}"/>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7" name="Text Placeholder 4">
            <a:extLst>
              <a:ext uri="{FF2B5EF4-FFF2-40B4-BE49-F238E27FC236}">
                <a16:creationId xmlns:a16="http://schemas.microsoft.com/office/drawing/2014/main" id="{F4CB6844-508F-F645-A448-6644ED0C2B0A}"/>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709531086"/>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asic slide - Blue / Grey / Left bar 2 column">
    <p:bg>
      <p:bgPr>
        <a:solidFill>
          <a:srgbClr val="F3F3F3"/>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AE8DD5A-9300-474F-BDA0-EFA6DA25D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7" name="Text Placeholder 2">
            <a:extLst>
              <a:ext uri="{FF2B5EF4-FFF2-40B4-BE49-F238E27FC236}">
                <a16:creationId xmlns:a16="http://schemas.microsoft.com/office/drawing/2014/main" id="{BCBEC437-53E4-AF41-8C5D-DA0A72248473}"/>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CAF99F03-267D-1340-A0B4-4E0432F3F134}"/>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66748A37-12A6-9F41-BB47-53E436A64234}"/>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Text Placeholder 2">
            <a:extLst>
              <a:ext uri="{FF2B5EF4-FFF2-40B4-BE49-F238E27FC236}">
                <a16:creationId xmlns:a16="http://schemas.microsoft.com/office/drawing/2014/main" id="{62E95D31-5C58-4141-BC7D-AA487D166889}"/>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6A265D32-3A9A-A24C-AF24-23CD7B736476}"/>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6881E281-91A7-6641-998E-9E644FC9C441}"/>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EF21F4A-71A6-0B4C-9E29-FBE971AACC9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521427187"/>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sic slide - Blue / Grey / Left bar 1 column">
    <p:bg>
      <p:bgPr>
        <a:solidFill>
          <a:srgbClr val="F3F3F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84271A2-C7CA-3047-845D-BD6E11F37F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2" name="Title 3">
            <a:extLst>
              <a:ext uri="{FF2B5EF4-FFF2-40B4-BE49-F238E27FC236}">
                <a16:creationId xmlns:a16="http://schemas.microsoft.com/office/drawing/2014/main" id="{B65B1535-B303-CF41-84A6-C6B27E60250C}"/>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097181404"/>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asic slide - Blue / Grey / Left bar 1 column - no brush">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1" name="Title 3">
            <a:extLst>
              <a:ext uri="{FF2B5EF4-FFF2-40B4-BE49-F238E27FC236}">
                <a16:creationId xmlns:a16="http://schemas.microsoft.com/office/drawing/2014/main" id="{60EBA2D9-DE71-4246-85E4-A4CDC4DD7F54}"/>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192285825"/>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asic slide - White / blue">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C2A88BCD-711A-FC42-9B1A-07F98506F4F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raphic 7">
            <a:extLst>
              <a:ext uri="{FF2B5EF4-FFF2-40B4-BE49-F238E27FC236}">
                <a16:creationId xmlns:a16="http://schemas.microsoft.com/office/drawing/2014/main" id="{8A8D34C7-7A06-0645-AD75-9A3219F7F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1"/>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820540611"/>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asic slide - White / blue - no brush">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2CBC2D82-FAC7-8548-BE18-74AA0C09A79A}"/>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880127129"/>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asic slide - White / Blue / 2 columns">
    <p:bg>
      <p:bgPr>
        <a:solidFill>
          <a:schemeClr val="accent2"/>
        </a:solidFill>
        <a:effectLst/>
      </p:bgPr>
    </p:bg>
    <p:spTree>
      <p:nvGrpSpPr>
        <p:cNvPr id="1" name=""/>
        <p:cNvGrpSpPr/>
        <p:nvPr/>
      </p:nvGrpSpPr>
      <p:grpSpPr>
        <a:xfrm>
          <a:off x="0" y="0"/>
          <a:ext cx="0" cy="0"/>
          <a:chOff x="0" y="0"/>
          <a:chExt cx="0" cy="0"/>
        </a:xfrm>
      </p:grpSpPr>
      <p:sp>
        <p:nvSpPr>
          <p:cNvPr id="16" name="Google Shape;91;p17">
            <a:extLst>
              <a:ext uri="{FF2B5EF4-FFF2-40B4-BE49-F238E27FC236}">
                <a16:creationId xmlns:a16="http://schemas.microsoft.com/office/drawing/2014/main" id="{4BA51603-0D7A-8D4B-8073-2FFFF97C4257}"/>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B0FDBBE4-8D34-5847-8C40-BD606739A4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95B0C5A-3D53-524C-A4DC-B79D7C28221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2" name="TextBox 1">
            <a:extLst>
              <a:ext uri="{FF2B5EF4-FFF2-40B4-BE49-F238E27FC236}">
                <a16:creationId xmlns:a16="http://schemas.microsoft.com/office/drawing/2014/main" id="{53C08E54-DC65-8D46-A58F-A2E59C8F4DB8}"/>
              </a:ext>
            </a:extLst>
          </p:cNvPr>
          <p:cNvSpPr txBox="1"/>
          <p:nvPr userDrawn="1"/>
        </p:nvSpPr>
        <p:spPr>
          <a:xfrm>
            <a:off x="9683931" y="818606"/>
            <a:ext cx="0" cy="0"/>
          </a:xfrm>
          <a:prstGeom prst="rect">
            <a:avLst/>
          </a:prstGeom>
          <a:no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97EF379B-9BD8-B54C-913C-9EEBD3072107}"/>
              </a:ext>
            </a:extLst>
          </p:cNvPr>
          <p:cNvSpPr txBox="1"/>
          <p:nvPr userDrawn="1"/>
        </p:nvSpPr>
        <p:spPr>
          <a:xfrm>
            <a:off x="9849394" y="801189"/>
            <a:ext cx="0" cy="0"/>
          </a:xfrm>
          <a:prstGeom prst="rect">
            <a:avLst/>
          </a:prstGeom>
          <a:noFill/>
        </p:spPr>
        <p:txBody>
          <a:bodyPr wrap="none" lIns="0" tIns="0" rIns="0" bIns="0" rtlCol="0">
            <a:normAutofit fontScale="25000" lnSpcReduction="20000"/>
          </a:bodyPr>
          <a:lstStyle/>
          <a:p>
            <a:pPr algn="l"/>
            <a:endParaRPr lang="en-CO" sz="1200"/>
          </a:p>
        </p:txBody>
      </p:sp>
      <p:sp>
        <p:nvSpPr>
          <p:cNvPr id="4" name="TextBox 3">
            <a:extLst>
              <a:ext uri="{FF2B5EF4-FFF2-40B4-BE49-F238E27FC236}">
                <a16:creationId xmlns:a16="http://schemas.microsoft.com/office/drawing/2014/main" id="{7A8A033B-0119-A64C-AD9D-1190AEA2352D}"/>
              </a:ext>
            </a:extLst>
          </p:cNvPr>
          <p:cNvSpPr txBox="1"/>
          <p:nvPr userDrawn="1"/>
        </p:nvSpPr>
        <p:spPr>
          <a:xfrm>
            <a:off x="-670560" y="139337"/>
            <a:ext cx="0" cy="0"/>
          </a:xfrm>
          <a:prstGeom prst="rect">
            <a:avLst/>
          </a:prstGeom>
          <a:noFill/>
        </p:spPr>
        <p:txBody>
          <a:bodyPr wrap="none" lIns="0" tIns="0" rIns="0" bIns="0" rtlCol="0">
            <a:normAutofit fontScale="25000" lnSpcReduction="20000"/>
          </a:bodyPr>
          <a:lstStyle/>
          <a:p>
            <a:pPr algn="l"/>
            <a:endParaRPr lang="en-CO" sz="1200"/>
          </a:p>
        </p:txBody>
      </p:sp>
      <p:sp>
        <p:nvSpPr>
          <p:cNvPr id="5" name="TextBox 4">
            <a:extLst>
              <a:ext uri="{FF2B5EF4-FFF2-40B4-BE49-F238E27FC236}">
                <a16:creationId xmlns:a16="http://schemas.microsoft.com/office/drawing/2014/main" id="{CECB8473-52E5-D945-9B66-6F7FCFD943F3}"/>
              </a:ext>
            </a:extLst>
          </p:cNvPr>
          <p:cNvSpPr txBox="1"/>
          <p:nvPr userDrawn="1"/>
        </p:nvSpPr>
        <p:spPr>
          <a:xfrm>
            <a:off x="9283337" y="809897"/>
            <a:ext cx="0" cy="0"/>
          </a:xfrm>
          <a:prstGeom prst="rect">
            <a:avLst/>
          </a:prstGeom>
          <a:noFill/>
        </p:spPr>
        <p:txBody>
          <a:bodyPr wrap="none" lIns="0" tIns="0" rIns="0" bIns="0" rtlCol="0">
            <a:normAutofit fontScale="25000" lnSpcReduction="20000"/>
          </a:bodyPr>
          <a:lstStyle/>
          <a:p>
            <a:pPr algn="l"/>
            <a:endParaRPr lang="en-CO" sz="1200"/>
          </a:p>
        </p:txBody>
      </p:sp>
      <p:sp>
        <p:nvSpPr>
          <p:cNvPr id="6" name="TextBox 5">
            <a:extLst>
              <a:ext uri="{FF2B5EF4-FFF2-40B4-BE49-F238E27FC236}">
                <a16:creationId xmlns:a16="http://schemas.microsoft.com/office/drawing/2014/main" id="{37B35512-715D-E34F-8293-7CDE6D82098F}"/>
              </a:ext>
            </a:extLst>
          </p:cNvPr>
          <p:cNvSpPr txBox="1"/>
          <p:nvPr userDrawn="1"/>
        </p:nvSpPr>
        <p:spPr>
          <a:xfrm>
            <a:off x="-1053737" y="836023"/>
            <a:ext cx="0" cy="0"/>
          </a:xfrm>
          <a:prstGeom prst="rect">
            <a:avLst/>
          </a:prstGeom>
          <a:noFill/>
        </p:spPr>
        <p:txBody>
          <a:bodyPr wrap="none" lIns="0" tIns="0" rIns="0" bIns="0" rtlCol="0">
            <a:normAutofit fontScale="25000" lnSpcReduction="20000"/>
          </a:bodyPr>
          <a:lstStyle/>
          <a:p>
            <a:pPr algn="l"/>
            <a:endParaRPr lang="en-CO" sz="1200"/>
          </a:p>
        </p:txBody>
      </p:sp>
      <p:sp>
        <p:nvSpPr>
          <p:cNvPr id="14" name="Rectangle 13">
            <a:extLst>
              <a:ext uri="{FF2B5EF4-FFF2-40B4-BE49-F238E27FC236}">
                <a16:creationId xmlns:a16="http://schemas.microsoft.com/office/drawing/2014/main" id="{E61162BA-EEED-404E-A7FA-D8CEE3E6967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9" name="Title 3">
            <a:extLst>
              <a:ext uri="{FF2B5EF4-FFF2-40B4-BE49-F238E27FC236}">
                <a16:creationId xmlns:a16="http://schemas.microsoft.com/office/drawing/2014/main" id="{303742A3-A325-CA4D-B8D6-EA4ED393D00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20" name="Content Placeholder 6">
            <a:extLst>
              <a:ext uri="{FF2B5EF4-FFF2-40B4-BE49-F238E27FC236}">
                <a16:creationId xmlns:a16="http://schemas.microsoft.com/office/drawing/2014/main" id="{9F8ABC87-99DA-1044-8A13-53102AE22650}"/>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Content Placeholder 6">
            <a:extLst>
              <a:ext uri="{FF2B5EF4-FFF2-40B4-BE49-F238E27FC236}">
                <a16:creationId xmlns:a16="http://schemas.microsoft.com/office/drawing/2014/main" id="{9711E84C-2ECE-164B-A19E-2795511A3CD9}"/>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9EFFC3B1-7CCC-424E-B534-1FEBC52713F2}"/>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3" name="Text Placeholder 4">
            <a:extLst>
              <a:ext uri="{FF2B5EF4-FFF2-40B4-BE49-F238E27FC236}">
                <a16:creationId xmlns:a16="http://schemas.microsoft.com/office/drawing/2014/main" id="{25A16651-1312-1949-9596-1317D91B8AC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103103596"/>
      </p:ext>
    </p:extLst>
  </p:cSld>
  <p:clrMapOvr>
    <a:masterClrMapping/>
  </p:clrMapOvr>
  <p:extLst>
    <p:ext uri="{DCECCB84-F9BA-43D5-87BE-67443E8EF086}">
      <p15:sldGuideLst xmlns:p15="http://schemas.microsoft.com/office/powerpoint/2012/main">
        <p15:guide id="1" pos="2789">
          <p15:clr>
            <a:srgbClr val="FBAE40"/>
          </p15:clr>
        </p15:guide>
        <p15:guide id="2" pos="2971">
          <p15:clr>
            <a:srgbClr val="FBAE40"/>
          </p15:clr>
        </p15:guide>
        <p15:guide id="3" orient="horz" pos="57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asic slide - White / Blue / 3 columns">
    <p:bg>
      <p:bgPr>
        <a:solidFill>
          <a:schemeClr val="accent2"/>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ACE7A7FE-124E-6244-B490-015C0EF0BA9A}"/>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a:extLst>
              <a:ext uri="{FF2B5EF4-FFF2-40B4-BE49-F238E27FC236}">
                <a16:creationId xmlns:a16="http://schemas.microsoft.com/office/drawing/2014/main" id="{06D5B931-BD19-3944-92CD-498FD13558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6" name="Graphic 15">
            <a:extLst>
              <a:ext uri="{FF2B5EF4-FFF2-40B4-BE49-F238E27FC236}">
                <a16:creationId xmlns:a16="http://schemas.microsoft.com/office/drawing/2014/main" id="{B0D7E2C1-F70C-D14F-A96F-9ABA246A86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3" name="Rectangle 12">
            <a:extLst>
              <a:ext uri="{FF2B5EF4-FFF2-40B4-BE49-F238E27FC236}">
                <a16:creationId xmlns:a16="http://schemas.microsoft.com/office/drawing/2014/main" id="{18875002-EA5C-AC4F-87E1-222D55FCF38E}"/>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E350A0AF-EB96-EE40-8ADC-ED4B6E7F9998}"/>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C8780DAE-F768-6F4F-BA4F-57D12B0E7510}"/>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E1BC63BE-F2F1-C742-BA97-DEA86BB39866}"/>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1" name="Content Placeholder 6">
            <a:extLst>
              <a:ext uri="{FF2B5EF4-FFF2-40B4-BE49-F238E27FC236}">
                <a16:creationId xmlns:a16="http://schemas.microsoft.com/office/drawing/2014/main" id="{BA806D28-2E32-454F-89A8-C2EC33637EDC}"/>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BFCC0AFA-0A9F-194F-B172-56C95DD00DF8}"/>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3" name="Content Placeholder 6">
            <a:extLst>
              <a:ext uri="{FF2B5EF4-FFF2-40B4-BE49-F238E27FC236}">
                <a16:creationId xmlns:a16="http://schemas.microsoft.com/office/drawing/2014/main" id="{650AC6F6-37E9-2243-8A3D-2DF770861055}"/>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220F28F6-F154-5C44-937E-4F00AB1950C1}"/>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235730107"/>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slide - orange 1">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8641" y="0"/>
            <a:ext cx="3010829"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Title 13">
            <a:extLst>
              <a:ext uri="{FF2B5EF4-FFF2-40B4-BE49-F238E27FC236}">
                <a16:creationId xmlns:a16="http://schemas.microsoft.com/office/drawing/2014/main" id="{EE4D3491-0482-5A4C-B585-2E7460FAE552}"/>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58ADD0E5-6046-B744-ACA6-354F06F2079C}"/>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8318426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sic slide - White / Blue / 4 columns">
    <p:bg>
      <p:bgPr>
        <a:solidFill>
          <a:schemeClr val="accent2"/>
        </a:solidFill>
        <a:effectLst/>
      </p:bgPr>
    </p:bg>
    <p:spTree>
      <p:nvGrpSpPr>
        <p:cNvPr id="1" name=""/>
        <p:cNvGrpSpPr/>
        <p:nvPr/>
      </p:nvGrpSpPr>
      <p:grpSpPr>
        <a:xfrm>
          <a:off x="0" y="0"/>
          <a:ext cx="0" cy="0"/>
          <a:chOff x="0" y="0"/>
          <a:chExt cx="0" cy="0"/>
        </a:xfrm>
      </p:grpSpPr>
      <p:sp>
        <p:nvSpPr>
          <p:cNvPr id="20" name="Google Shape;91;p17">
            <a:extLst>
              <a:ext uri="{FF2B5EF4-FFF2-40B4-BE49-F238E27FC236}">
                <a16:creationId xmlns:a16="http://schemas.microsoft.com/office/drawing/2014/main" id="{638F62CC-4B0F-5945-A6AD-BA80AC01AE8D}"/>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951BF199-19E9-E240-9E8C-64379E54B8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9" name="Graphic 18">
            <a:extLst>
              <a:ext uri="{FF2B5EF4-FFF2-40B4-BE49-F238E27FC236}">
                <a16:creationId xmlns:a16="http://schemas.microsoft.com/office/drawing/2014/main" id="{CB62E922-A272-1D45-B0B3-DA88D06E63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Rectangle 11">
            <a:extLst>
              <a:ext uri="{FF2B5EF4-FFF2-40B4-BE49-F238E27FC236}">
                <a16:creationId xmlns:a16="http://schemas.microsoft.com/office/drawing/2014/main" id="{58A00CD3-A810-CF41-8A38-D920CD9EE59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BB5AB063-F2E7-5649-A7D2-2DDCDA917C41}"/>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B0CBCC9C-D7B1-4743-9AFD-11BDBEF6EECC}"/>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C6998151-4965-1E48-89A6-4223E264A196}"/>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8" name="Content Placeholder 6">
            <a:extLst>
              <a:ext uri="{FF2B5EF4-FFF2-40B4-BE49-F238E27FC236}">
                <a16:creationId xmlns:a16="http://schemas.microsoft.com/office/drawing/2014/main" id="{B2DD2FEE-7993-9346-BB50-03BE7261440A}"/>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10091261-CDFB-2546-B4D1-69D9C12DA540}"/>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3" name="Content Placeholder 6">
            <a:extLst>
              <a:ext uri="{FF2B5EF4-FFF2-40B4-BE49-F238E27FC236}">
                <a16:creationId xmlns:a16="http://schemas.microsoft.com/office/drawing/2014/main" id="{A20B6C32-ED1D-1842-B496-43974ACC65DA}"/>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6" name="Text Placeholder 4">
            <a:extLst>
              <a:ext uri="{FF2B5EF4-FFF2-40B4-BE49-F238E27FC236}">
                <a16:creationId xmlns:a16="http://schemas.microsoft.com/office/drawing/2014/main" id="{61FDC911-BC6A-A542-9A49-32AAE38C9774}"/>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7" name="Content Placeholder 6">
            <a:extLst>
              <a:ext uri="{FF2B5EF4-FFF2-40B4-BE49-F238E27FC236}">
                <a16:creationId xmlns:a16="http://schemas.microsoft.com/office/drawing/2014/main" id="{59BB9146-2A8A-A047-B6A4-466C4E699185}"/>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53EB7DBB-D7AB-894F-9A00-42C804B77EA3}"/>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908571463"/>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sic slide - Blue / White / Left bar 1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E113104-3403-B645-93B1-36194ECCB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6" name="Title 3">
            <a:extLst>
              <a:ext uri="{FF2B5EF4-FFF2-40B4-BE49-F238E27FC236}">
                <a16:creationId xmlns:a16="http://schemas.microsoft.com/office/drawing/2014/main" id="{36EB3F1D-B11F-EB44-9FE1-EB239163271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97722BB-BE69-C64E-B745-A73D73A0A1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1" name="Text Placeholder 2">
            <a:extLst>
              <a:ext uri="{FF2B5EF4-FFF2-40B4-BE49-F238E27FC236}">
                <a16:creationId xmlns:a16="http://schemas.microsoft.com/office/drawing/2014/main" id="{55A31CDC-A32F-5E4B-B309-675304C4306C}"/>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4">
            <a:extLst>
              <a:ext uri="{FF2B5EF4-FFF2-40B4-BE49-F238E27FC236}">
                <a16:creationId xmlns:a16="http://schemas.microsoft.com/office/drawing/2014/main" id="{4106B577-EE24-7F40-ACC3-5FD735B13CF7}"/>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4059390204"/>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sic slide - Blue / White / Left bar 2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0D0BABB-F142-9341-9A25-4361851E06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Placeholder 2">
            <a:extLst>
              <a:ext uri="{FF2B5EF4-FFF2-40B4-BE49-F238E27FC236}">
                <a16:creationId xmlns:a16="http://schemas.microsoft.com/office/drawing/2014/main" id="{62BA808E-E49E-574B-87ED-561C7616C36C}"/>
              </a:ext>
            </a:extLst>
          </p:cNvPr>
          <p:cNvSpPr>
            <a:spLocks noGrp="1"/>
          </p:cNvSpPr>
          <p:nvPr>
            <p:ph type="body" sz="quarter" idx="18"/>
          </p:nvPr>
        </p:nvSpPr>
        <p:spPr>
          <a:xfrm>
            <a:off x="395288" y="3863856"/>
            <a:ext cx="2327275"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19" name="Graphic 18">
            <a:extLst>
              <a:ext uri="{FF2B5EF4-FFF2-40B4-BE49-F238E27FC236}">
                <a16:creationId xmlns:a16="http://schemas.microsoft.com/office/drawing/2014/main" id="{51CD6AB0-C25F-7743-A583-F17FFCD1925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AEC710CC-883C-C040-982A-40EDFF8DF8A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FEB0E0FB-4905-7447-AC4C-03B14A782072}"/>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Text Placeholder 2">
            <a:extLst>
              <a:ext uri="{FF2B5EF4-FFF2-40B4-BE49-F238E27FC236}">
                <a16:creationId xmlns:a16="http://schemas.microsoft.com/office/drawing/2014/main" id="{40B4C8ED-13ED-BA47-A58A-C21542D57194}"/>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BBA8F354-E972-4844-B52E-37A6F9834286}"/>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7" name="Text Placeholder 2">
            <a:extLst>
              <a:ext uri="{FF2B5EF4-FFF2-40B4-BE49-F238E27FC236}">
                <a16:creationId xmlns:a16="http://schemas.microsoft.com/office/drawing/2014/main" id="{B5BE85C1-D8E6-674C-BEFD-CFB626063D59}"/>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07B0A7C4-99A1-4442-8848-EFD3E0C90D92}"/>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953259970"/>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sic slide - Light grey  + photo">
    <p:bg>
      <p:bgPr>
        <a:solidFill>
          <a:schemeClr val="bg1">
            <a:lumMod val="95000"/>
          </a:schemeClr>
        </a:solidFill>
        <a:effectLst/>
      </p:bgPr>
    </p:bg>
    <p:spTree>
      <p:nvGrpSpPr>
        <p:cNvPr id="1" name=""/>
        <p:cNvGrpSpPr/>
        <p:nvPr/>
      </p:nvGrpSpPr>
      <p:grpSpPr>
        <a:xfrm>
          <a:off x="0" y="0"/>
          <a:ext cx="0" cy="0"/>
          <a:chOff x="0" y="0"/>
          <a:chExt cx="0" cy="0"/>
        </a:xfrm>
      </p:grpSpPr>
      <p:sp>
        <p:nvSpPr>
          <p:cNvPr id="12" name="Google Shape;91;p17">
            <a:extLst>
              <a:ext uri="{FF2B5EF4-FFF2-40B4-BE49-F238E27FC236}">
                <a16:creationId xmlns:a16="http://schemas.microsoft.com/office/drawing/2014/main" id="{E767908C-6AE4-184C-9D42-06C3E9EEC6C9}"/>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8" name="Content Placeholder 6">
            <a:extLst>
              <a:ext uri="{FF2B5EF4-FFF2-40B4-BE49-F238E27FC236}">
                <a16:creationId xmlns:a16="http://schemas.microsoft.com/office/drawing/2014/main" id="{66CA85FB-A279-FA45-93C1-FE3DFC9011F9}"/>
              </a:ext>
            </a:extLst>
          </p:cNvPr>
          <p:cNvSpPr>
            <a:spLocks noGrp="1"/>
          </p:cNvSpPr>
          <p:nvPr>
            <p:ph sz="quarter" idx="16"/>
          </p:nvPr>
        </p:nvSpPr>
        <p:spPr>
          <a:xfrm>
            <a:off x="3533504" y="1473323"/>
            <a:ext cx="4675460" cy="2399248"/>
          </a:xfrm>
        </p:spPr>
        <p:txBody>
          <a:bodyPr anchor="t">
            <a:noAutofit/>
          </a:bodyPr>
          <a:lstStyle>
            <a:lvl1pPr marL="0"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42900"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3pPr>
            <a:lvl4pPr>
              <a:defRPr sz="600" b="0" i="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b="0" i="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77F74029-FFF9-4447-A4A6-4D21F85C0A4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3CC765E6-842C-EB46-90F2-B6091B7AE00E}"/>
              </a:ext>
            </a:extLst>
          </p:cNvPr>
          <p:cNvSpPr>
            <a:spLocks noGrp="1"/>
          </p:cNvSpPr>
          <p:nvPr>
            <p:ph type="title"/>
          </p:nvPr>
        </p:nvSpPr>
        <p:spPr>
          <a:xfrm>
            <a:off x="3533503" y="208286"/>
            <a:ext cx="4675460"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Picture Placeholder 4">
            <a:extLst>
              <a:ext uri="{FF2B5EF4-FFF2-40B4-BE49-F238E27FC236}">
                <a16:creationId xmlns:a16="http://schemas.microsoft.com/office/drawing/2014/main" id="{917926DE-3796-104A-AE58-90CE5794DFFD}"/>
              </a:ext>
            </a:extLst>
          </p:cNvPr>
          <p:cNvSpPr>
            <a:spLocks noGrp="1"/>
          </p:cNvSpPr>
          <p:nvPr>
            <p:ph type="pic" sz="quarter" idx="17"/>
          </p:nvPr>
        </p:nvSpPr>
        <p:spPr>
          <a:xfrm>
            <a:off x="-1" y="0"/>
            <a:ext cx="2987675" cy="5143500"/>
          </a:xfrm>
        </p:spPr>
        <p:txBody>
          <a:bodyPr anchor="ctr"/>
          <a:lstStyle>
            <a:lvl1pPr marL="0" indent="0" algn="ctr">
              <a:buNone/>
              <a:defRPr/>
            </a:lvl1pPr>
          </a:lstStyle>
          <a:p>
            <a:r>
              <a:rPr lang="en-US"/>
              <a:t>Click icon to add picture</a:t>
            </a:r>
            <a:endParaRPr lang="en-CO"/>
          </a:p>
        </p:txBody>
      </p:sp>
    </p:spTree>
    <p:extLst>
      <p:ext uri="{BB962C8B-B14F-4D97-AF65-F5344CB8AC3E}">
        <p14:creationId xmlns:p14="http://schemas.microsoft.com/office/powerpoint/2010/main" val="38147390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asic slide - Blue  + photo">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DBB701E0-65E8-D646-A522-5D86A9782A89}"/>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7" name="Rectangle 6">
            <a:extLst>
              <a:ext uri="{FF2B5EF4-FFF2-40B4-BE49-F238E27FC236}">
                <a16:creationId xmlns:a16="http://schemas.microsoft.com/office/drawing/2014/main" id="{752AEF4F-D134-4248-AF4B-C8660460AFC7}"/>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9" name="Title 3">
            <a:extLst>
              <a:ext uri="{FF2B5EF4-FFF2-40B4-BE49-F238E27FC236}">
                <a16:creationId xmlns:a16="http://schemas.microsoft.com/office/drawing/2014/main" id="{BA3F9F4F-3853-1445-8FFC-3235BBA2BA5D}"/>
              </a:ext>
            </a:extLst>
          </p:cNvPr>
          <p:cNvSpPr>
            <a:spLocks noGrp="1"/>
          </p:cNvSpPr>
          <p:nvPr>
            <p:ph type="title"/>
          </p:nvPr>
        </p:nvSpPr>
        <p:spPr>
          <a:xfrm>
            <a:off x="3533503" y="208286"/>
            <a:ext cx="4675460"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5" name="Picture Placeholder 4">
            <a:extLst>
              <a:ext uri="{FF2B5EF4-FFF2-40B4-BE49-F238E27FC236}">
                <a16:creationId xmlns:a16="http://schemas.microsoft.com/office/drawing/2014/main" id="{11539C9A-36E5-5740-8DB7-71D7C58BE2B3}"/>
              </a:ext>
            </a:extLst>
          </p:cNvPr>
          <p:cNvSpPr>
            <a:spLocks noGrp="1"/>
          </p:cNvSpPr>
          <p:nvPr>
            <p:ph type="pic" sz="quarter" idx="17"/>
          </p:nvPr>
        </p:nvSpPr>
        <p:spPr>
          <a:xfrm>
            <a:off x="-1" y="0"/>
            <a:ext cx="2987675" cy="5143500"/>
          </a:xfrm>
        </p:spPr>
        <p:txBody>
          <a:bodyPr anchor="ctr"/>
          <a:lstStyle>
            <a:lvl1pPr marL="0" indent="0" algn="ctr">
              <a:buNone/>
              <a:defRPr>
                <a:solidFill>
                  <a:schemeClr val="bg1"/>
                </a:solidFill>
              </a:defRPr>
            </a:lvl1pPr>
          </a:lstStyle>
          <a:p>
            <a:r>
              <a:rPr lang="en-US"/>
              <a:t>Click icon to add picture</a:t>
            </a:r>
            <a:endParaRPr lang="en-CO"/>
          </a:p>
        </p:txBody>
      </p:sp>
      <p:sp>
        <p:nvSpPr>
          <p:cNvPr id="11" name="Content Placeholder 6">
            <a:extLst>
              <a:ext uri="{FF2B5EF4-FFF2-40B4-BE49-F238E27FC236}">
                <a16:creationId xmlns:a16="http://schemas.microsoft.com/office/drawing/2014/main" id="{9E1E2F35-D611-B748-9FC1-9A5546E79771}"/>
              </a:ext>
            </a:extLst>
          </p:cNvPr>
          <p:cNvSpPr>
            <a:spLocks noGrp="1"/>
          </p:cNvSpPr>
          <p:nvPr>
            <p:ph sz="quarter" idx="16"/>
          </p:nvPr>
        </p:nvSpPr>
        <p:spPr>
          <a:xfrm>
            <a:off x="3533504" y="1473323"/>
            <a:ext cx="4675460" cy="2399248"/>
          </a:xfrm>
        </p:spPr>
        <p:txBody>
          <a:bodyPr anchor="t">
            <a:noAutofit/>
          </a:bodyPr>
          <a:lstStyle>
            <a:lvl1pPr marL="0"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74625"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2pPr>
            <a:lvl3pPr marL="342900"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600" b="0" i="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b="0" i="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78319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Quote slide - Blue">
    <p:bg>
      <p:bgPr>
        <a:solidFill>
          <a:srgbClr val="23395D"/>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 Placeholder 11">
            <a:extLst>
              <a:ext uri="{FF2B5EF4-FFF2-40B4-BE49-F238E27FC236}">
                <a16:creationId xmlns:a16="http://schemas.microsoft.com/office/drawing/2014/main" id="{3609EE37-ACF7-6041-AE5A-097E33650C68}"/>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03BC257A-10F1-9444-8EA7-D953F1B4E32F}"/>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2" y="808151"/>
            <a:ext cx="5364162" cy="3527198"/>
          </a:xfrm>
        </p:spPr>
        <p:txBody>
          <a:bodyPr anchor="ctr">
            <a:noAutofit/>
          </a:bodyPr>
          <a:lstStyle>
            <a:lvl1pPr marL="0" indent="0">
              <a:buFontTx/>
              <a:buNone/>
              <a:defRPr sz="25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17" name="Picture Placeholder 3">
            <a:extLst>
              <a:ext uri="{FF2B5EF4-FFF2-40B4-BE49-F238E27FC236}">
                <a16:creationId xmlns:a16="http://schemas.microsoft.com/office/drawing/2014/main" id="{DC4033FD-32EB-C149-AA6E-FE21C9F0C5BA}"/>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21" name="Graphic 20">
            <a:extLst>
              <a:ext uri="{FF2B5EF4-FFF2-40B4-BE49-F238E27FC236}">
                <a16:creationId xmlns:a16="http://schemas.microsoft.com/office/drawing/2014/main" id="{BFC55AC3-9901-8A48-B016-B951C08BF2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5C16592-2812-0A44-A6CE-810A19BD0DB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2" name="Triangle 11">
            <a:extLst>
              <a:ext uri="{FF2B5EF4-FFF2-40B4-BE49-F238E27FC236}">
                <a16:creationId xmlns:a16="http://schemas.microsoft.com/office/drawing/2014/main" id="{07E4A59C-14CC-6245-9494-92A251BEBDE9}"/>
              </a:ext>
            </a:extLst>
          </p:cNvPr>
          <p:cNvSpPr/>
          <p:nvPr userDrawn="1"/>
        </p:nvSpPr>
        <p:spPr>
          <a:xfrm rot="16200000">
            <a:off x="2791752" y="2480932"/>
            <a:ext cx="210438" cy="1814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878808"/>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bg1"/>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0" y="808039"/>
            <a:ext cx="5354610" cy="3527198"/>
          </a:xfrm>
        </p:spPr>
        <p:txBody>
          <a:bodyPr anchor="ctr">
            <a:noAutofit/>
          </a:bodyPr>
          <a:lstStyle>
            <a:lvl1pPr marL="0" indent="0">
              <a:buFontTx/>
              <a:buNone/>
              <a:defRPr sz="25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15" name="Graphic 14">
            <a:extLst>
              <a:ext uri="{FF2B5EF4-FFF2-40B4-BE49-F238E27FC236}">
                <a16:creationId xmlns:a16="http://schemas.microsoft.com/office/drawing/2014/main" id="{9BCA611E-E057-AE41-A190-98A8AC355C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8" name="Text Placeholder 11">
            <a:extLst>
              <a:ext uri="{FF2B5EF4-FFF2-40B4-BE49-F238E27FC236}">
                <a16:creationId xmlns:a16="http://schemas.microsoft.com/office/drawing/2014/main" id="{D915F26A-364F-694D-BE19-8ADB755224E0}"/>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21" name="Text Placeholder 11">
            <a:extLst>
              <a:ext uri="{FF2B5EF4-FFF2-40B4-BE49-F238E27FC236}">
                <a16:creationId xmlns:a16="http://schemas.microsoft.com/office/drawing/2014/main" id="{E01B2623-B340-7540-A167-45D653C54A28}"/>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3" name="Picture Placeholder 3">
            <a:extLst>
              <a:ext uri="{FF2B5EF4-FFF2-40B4-BE49-F238E27FC236}">
                <a16:creationId xmlns:a16="http://schemas.microsoft.com/office/drawing/2014/main" id="{2C1DEB2E-DBF3-C142-AAF3-F9E353FCA4CF}"/>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13" name="Rectangle 12">
            <a:extLst>
              <a:ext uri="{FF2B5EF4-FFF2-40B4-BE49-F238E27FC236}">
                <a16:creationId xmlns:a16="http://schemas.microsoft.com/office/drawing/2014/main" id="{7CD74520-068E-9C4A-AA84-55E831939363}"/>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2" name="Triangle 1">
            <a:extLst>
              <a:ext uri="{FF2B5EF4-FFF2-40B4-BE49-F238E27FC236}">
                <a16:creationId xmlns:a16="http://schemas.microsoft.com/office/drawing/2014/main" id="{AE3CD596-7EB0-8942-9FEB-F120E95C1342}"/>
              </a:ext>
            </a:extLst>
          </p:cNvPr>
          <p:cNvSpPr/>
          <p:nvPr userDrawn="1"/>
        </p:nvSpPr>
        <p:spPr>
          <a:xfrm rot="16200000">
            <a:off x="2791752" y="2480932"/>
            <a:ext cx="210438" cy="1814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900285"/>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slide - Orange">
    <p:bg>
      <p:bgPr>
        <a:solidFill>
          <a:schemeClr val="bg1"/>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FF6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0" y="808039"/>
            <a:ext cx="5364163" cy="3527198"/>
          </a:xfrm>
        </p:spPr>
        <p:txBody>
          <a:bodyPr anchor="ctr">
            <a:noAutofit/>
          </a:bodyPr>
          <a:lstStyle>
            <a:lvl1pPr marL="0" indent="0">
              <a:buFontTx/>
              <a:buNone/>
              <a:defRPr sz="25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18" name="Graphic 17">
            <a:extLst>
              <a:ext uri="{FF2B5EF4-FFF2-40B4-BE49-F238E27FC236}">
                <a16:creationId xmlns:a16="http://schemas.microsoft.com/office/drawing/2014/main" id="{F55B365A-A97D-034B-B352-F4FB0154A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21" name="Text Placeholder 11">
            <a:extLst>
              <a:ext uri="{FF2B5EF4-FFF2-40B4-BE49-F238E27FC236}">
                <a16:creationId xmlns:a16="http://schemas.microsoft.com/office/drawing/2014/main" id="{0C134B0C-0641-344E-A343-AC7496FE31D9}"/>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23" name="Text Placeholder 11">
            <a:extLst>
              <a:ext uri="{FF2B5EF4-FFF2-40B4-BE49-F238E27FC236}">
                <a16:creationId xmlns:a16="http://schemas.microsoft.com/office/drawing/2014/main" id="{645AF11B-512E-864C-A7BF-7ECB68174737}"/>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4" name="Picture Placeholder 3">
            <a:extLst>
              <a:ext uri="{FF2B5EF4-FFF2-40B4-BE49-F238E27FC236}">
                <a16:creationId xmlns:a16="http://schemas.microsoft.com/office/drawing/2014/main" id="{5E2A946B-86D7-1849-A98A-C20ACBA7079F}"/>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11" name="Rectangle 10">
            <a:extLst>
              <a:ext uri="{FF2B5EF4-FFF2-40B4-BE49-F238E27FC236}">
                <a16:creationId xmlns:a16="http://schemas.microsoft.com/office/drawing/2014/main" id="{89DF61EC-299E-7A4B-9B82-D7DB5960724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2" name="Triangle 11">
            <a:extLst>
              <a:ext uri="{FF2B5EF4-FFF2-40B4-BE49-F238E27FC236}">
                <a16:creationId xmlns:a16="http://schemas.microsoft.com/office/drawing/2014/main" id="{D16606CF-059B-AE4C-9706-0D71EC5D7597}"/>
              </a:ext>
            </a:extLst>
          </p:cNvPr>
          <p:cNvSpPr/>
          <p:nvPr userDrawn="1"/>
        </p:nvSpPr>
        <p:spPr>
          <a:xfrm rot="16200000">
            <a:off x="2791752" y="2480932"/>
            <a:ext cx="210438" cy="1814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248192"/>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eaker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Google Shape;91;p17">
            <a:extLst>
              <a:ext uri="{FF2B5EF4-FFF2-40B4-BE49-F238E27FC236}">
                <a16:creationId xmlns:a16="http://schemas.microsoft.com/office/drawing/2014/main" id="{B20AE530-1D7D-5A4D-82F4-C6561232699E}"/>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259FDFC-B1EB-E74C-AC3D-A7F97DF4EF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A22F5CB-43FF-7243-BE05-B7BA475702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107254"/>
            <a:ext cx="1908175"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382958"/>
            <a:ext cx="1908175"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17" name="Picture Placeholder 3">
            <a:extLst>
              <a:ext uri="{FF2B5EF4-FFF2-40B4-BE49-F238E27FC236}">
                <a16:creationId xmlns:a16="http://schemas.microsoft.com/office/drawing/2014/main" id="{8882B15D-513D-D249-8799-577379D12669}"/>
              </a:ext>
            </a:extLst>
          </p:cNvPr>
          <p:cNvSpPr>
            <a:spLocks noGrp="1"/>
          </p:cNvSpPr>
          <p:nvPr>
            <p:ph type="pic" sz="quarter" idx="14" hasCustomPrompt="1"/>
          </p:nvPr>
        </p:nvSpPr>
        <p:spPr>
          <a:xfrm>
            <a:off x="740285"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23" name="Picture Placeholder 3">
            <a:extLst>
              <a:ext uri="{FF2B5EF4-FFF2-40B4-BE49-F238E27FC236}">
                <a16:creationId xmlns:a16="http://schemas.microsoft.com/office/drawing/2014/main" id="{9CA1DED5-1F7C-F840-91BA-00BFF7F3D382}"/>
              </a:ext>
            </a:extLst>
          </p:cNvPr>
          <p:cNvSpPr>
            <a:spLocks noGrp="1"/>
          </p:cNvSpPr>
          <p:nvPr>
            <p:ph type="pic" sz="quarter" idx="18" hasCustomPrompt="1"/>
          </p:nvPr>
        </p:nvSpPr>
        <p:spPr>
          <a:xfrm>
            <a:off x="286279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28" name="Picture Placeholder 3">
            <a:extLst>
              <a:ext uri="{FF2B5EF4-FFF2-40B4-BE49-F238E27FC236}">
                <a16:creationId xmlns:a16="http://schemas.microsoft.com/office/drawing/2014/main" id="{5D91BB83-8423-1B43-9540-680858CB145E}"/>
              </a:ext>
            </a:extLst>
          </p:cNvPr>
          <p:cNvSpPr>
            <a:spLocks noGrp="1"/>
          </p:cNvSpPr>
          <p:nvPr>
            <p:ph type="pic" sz="quarter" idx="21" hasCustomPrompt="1"/>
          </p:nvPr>
        </p:nvSpPr>
        <p:spPr>
          <a:xfrm>
            <a:off x="502001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31" name="Picture Placeholder 3">
            <a:extLst>
              <a:ext uri="{FF2B5EF4-FFF2-40B4-BE49-F238E27FC236}">
                <a16:creationId xmlns:a16="http://schemas.microsoft.com/office/drawing/2014/main" id="{BF745667-7405-A34A-8B6C-719D656B1D91}"/>
              </a:ext>
            </a:extLst>
          </p:cNvPr>
          <p:cNvSpPr>
            <a:spLocks noGrp="1"/>
          </p:cNvSpPr>
          <p:nvPr>
            <p:ph type="pic" sz="quarter" idx="24" hasCustomPrompt="1"/>
          </p:nvPr>
        </p:nvSpPr>
        <p:spPr>
          <a:xfrm>
            <a:off x="716197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19" name="Rectangle 18">
            <a:extLst>
              <a:ext uri="{FF2B5EF4-FFF2-40B4-BE49-F238E27FC236}">
                <a16:creationId xmlns:a16="http://schemas.microsoft.com/office/drawing/2014/main" id="{E3BC1174-0482-1F46-9927-14426231B41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20" name="Title 3">
            <a:extLst>
              <a:ext uri="{FF2B5EF4-FFF2-40B4-BE49-F238E27FC236}">
                <a16:creationId xmlns:a16="http://schemas.microsoft.com/office/drawing/2014/main" id="{E45C7012-59E7-7747-8BBC-07794113F3ED}"/>
              </a:ext>
            </a:extLst>
          </p:cNvPr>
          <p:cNvSpPr>
            <a:spLocks noGrp="1"/>
          </p:cNvSpPr>
          <p:nvPr>
            <p:ph type="title"/>
          </p:nvPr>
        </p:nvSpPr>
        <p:spPr>
          <a:xfrm>
            <a:off x="395288" y="208287"/>
            <a:ext cx="4321175" cy="221599"/>
          </a:xfrm>
        </p:spPr>
        <p:txBody>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115500478"/>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peaker slide">
    <p:bg>
      <p:bgPr>
        <a:solidFill>
          <a:schemeClr val="accent2"/>
        </a:solidFill>
        <a:effectLst/>
      </p:bgPr>
    </p:bg>
    <p:spTree>
      <p:nvGrpSpPr>
        <p:cNvPr id="1" name=""/>
        <p:cNvGrpSpPr/>
        <p:nvPr/>
      </p:nvGrpSpPr>
      <p:grpSpPr>
        <a:xfrm>
          <a:off x="0" y="0"/>
          <a:ext cx="0" cy="0"/>
          <a:chOff x="0" y="0"/>
          <a:chExt cx="0" cy="0"/>
        </a:xfrm>
      </p:grpSpPr>
      <p:sp>
        <p:nvSpPr>
          <p:cNvPr id="24" name="Google Shape;91;p17">
            <a:extLst>
              <a:ext uri="{FF2B5EF4-FFF2-40B4-BE49-F238E27FC236}">
                <a16:creationId xmlns:a16="http://schemas.microsoft.com/office/drawing/2014/main" id="{FEAFBBFD-4739-874D-B056-B43BE253E51C}"/>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raphic 18">
            <a:extLst>
              <a:ext uri="{FF2B5EF4-FFF2-40B4-BE49-F238E27FC236}">
                <a16:creationId xmlns:a16="http://schemas.microsoft.com/office/drawing/2014/main" id="{88A09B74-9D12-7C47-83A3-515B30234E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21" name="Graphic 20">
            <a:extLst>
              <a:ext uri="{FF2B5EF4-FFF2-40B4-BE49-F238E27FC236}">
                <a16:creationId xmlns:a16="http://schemas.microsoft.com/office/drawing/2014/main" id="{627EE601-515C-224C-85FD-7372D1F7F6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107254"/>
            <a:ext cx="1908175"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382958"/>
            <a:ext cx="1908175"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17" name="Picture Placeholder 3">
            <a:extLst>
              <a:ext uri="{FF2B5EF4-FFF2-40B4-BE49-F238E27FC236}">
                <a16:creationId xmlns:a16="http://schemas.microsoft.com/office/drawing/2014/main" id="{8882B15D-513D-D249-8799-577379D12669}"/>
              </a:ext>
            </a:extLst>
          </p:cNvPr>
          <p:cNvSpPr>
            <a:spLocks noGrp="1"/>
          </p:cNvSpPr>
          <p:nvPr>
            <p:ph type="pic" sz="quarter" idx="14" hasCustomPrompt="1"/>
          </p:nvPr>
        </p:nvSpPr>
        <p:spPr>
          <a:xfrm>
            <a:off x="740285"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23" name="Picture Placeholder 3">
            <a:extLst>
              <a:ext uri="{FF2B5EF4-FFF2-40B4-BE49-F238E27FC236}">
                <a16:creationId xmlns:a16="http://schemas.microsoft.com/office/drawing/2014/main" id="{9CA1DED5-1F7C-F840-91BA-00BFF7F3D382}"/>
              </a:ext>
            </a:extLst>
          </p:cNvPr>
          <p:cNvSpPr>
            <a:spLocks noGrp="1"/>
          </p:cNvSpPr>
          <p:nvPr>
            <p:ph type="pic" sz="quarter" idx="18" hasCustomPrompt="1"/>
          </p:nvPr>
        </p:nvSpPr>
        <p:spPr>
          <a:xfrm>
            <a:off x="286279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28" name="Picture Placeholder 3">
            <a:extLst>
              <a:ext uri="{FF2B5EF4-FFF2-40B4-BE49-F238E27FC236}">
                <a16:creationId xmlns:a16="http://schemas.microsoft.com/office/drawing/2014/main" id="{5D91BB83-8423-1B43-9540-680858CB145E}"/>
              </a:ext>
            </a:extLst>
          </p:cNvPr>
          <p:cNvSpPr>
            <a:spLocks noGrp="1"/>
          </p:cNvSpPr>
          <p:nvPr>
            <p:ph type="pic" sz="quarter" idx="21" hasCustomPrompt="1"/>
          </p:nvPr>
        </p:nvSpPr>
        <p:spPr>
          <a:xfrm>
            <a:off x="502001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31" name="Picture Placeholder 3">
            <a:extLst>
              <a:ext uri="{FF2B5EF4-FFF2-40B4-BE49-F238E27FC236}">
                <a16:creationId xmlns:a16="http://schemas.microsoft.com/office/drawing/2014/main" id="{BF745667-7405-A34A-8B6C-719D656B1D91}"/>
              </a:ext>
            </a:extLst>
          </p:cNvPr>
          <p:cNvSpPr>
            <a:spLocks noGrp="1"/>
          </p:cNvSpPr>
          <p:nvPr>
            <p:ph type="pic" sz="quarter" idx="24" hasCustomPrompt="1"/>
          </p:nvPr>
        </p:nvSpPr>
        <p:spPr>
          <a:xfrm>
            <a:off x="716197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2" name="Rectangle 21">
            <a:extLst>
              <a:ext uri="{FF2B5EF4-FFF2-40B4-BE49-F238E27FC236}">
                <a16:creationId xmlns:a16="http://schemas.microsoft.com/office/drawing/2014/main" id="{029FC039-345F-9646-B4C8-C999E60B69C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20" name="Title 3">
            <a:extLst>
              <a:ext uri="{FF2B5EF4-FFF2-40B4-BE49-F238E27FC236}">
                <a16:creationId xmlns:a16="http://schemas.microsoft.com/office/drawing/2014/main" id="{EEF1B438-EED6-9249-81EC-A6757F83C6E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80084046"/>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 orange 2">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89832" y="158750"/>
            <a:ext cx="2658881" cy="445578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9" name="Graphic 8">
            <a:extLst>
              <a:ext uri="{FF2B5EF4-FFF2-40B4-BE49-F238E27FC236}">
                <a16:creationId xmlns:a16="http://schemas.microsoft.com/office/drawing/2014/main" id="{847ADB03-05DF-8342-BDF6-2F972308FF4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Title 13">
            <a:extLst>
              <a:ext uri="{FF2B5EF4-FFF2-40B4-BE49-F238E27FC236}">
                <a16:creationId xmlns:a16="http://schemas.microsoft.com/office/drawing/2014/main" id="{B319E875-523B-5541-8BBF-655BE75C879E}"/>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C1CB5EA1-70B6-7B4A-BD15-86EAEF69F967}"/>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219376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asic Layout / Horizontal / Light">
    <p:bg>
      <p:bgPr>
        <a:solidFill>
          <a:schemeClr val="bg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893EB78B-F564-B349-A848-B8E3F7B50A0E}"/>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Content Placeholder 6">
            <a:extLst>
              <a:ext uri="{FF2B5EF4-FFF2-40B4-BE49-F238E27FC236}">
                <a16:creationId xmlns:a16="http://schemas.microsoft.com/office/drawing/2014/main" id="{EC97C7BA-EC55-9F48-88D4-F59E116335FF}"/>
              </a:ext>
            </a:extLst>
          </p:cNvPr>
          <p:cNvSpPr>
            <a:spLocks noGrp="1"/>
          </p:cNvSpPr>
          <p:nvPr>
            <p:ph sz="quarter" idx="16"/>
          </p:nvPr>
        </p:nvSpPr>
        <p:spPr>
          <a:xfrm>
            <a:off x="935038" y="1372263"/>
            <a:ext cx="7273925" cy="2856838"/>
          </a:xfrm>
        </p:spPr>
        <p:txBody>
          <a:bodyPr>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3" name="Graphic 12">
            <a:extLst>
              <a:ext uri="{FF2B5EF4-FFF2-40B4-BE49-F238E27FC236}">
                <a16:creationId xmlns:a16="http://schemas.microsoft.com/office/drawing/2014/main" id="{ECD4AECE-EFA0-924C-922C-BD88A1601C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4" name="Rectangle 13">
            <a:extLst>
              <a:ext uri="{FF2B5EF4-FFF2-40B4-BE49-F238E27FC236}">
                <a16:creationId xmlns:a16="http://schemas.microsoft.com/office/drawing/2014/main" id="{664BE60E-F70D-A04B-8816-25EB1803333D}"/>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2" name="Title 3">
            <a:extLst>
              <a:ext uri="{FF2B5EF4-FFF2-40B4-BE49-F238E27FC236}">
                <a16:creationId xmlns:a16="http://schemas.microsoft.com/office/drawing/2014/main" id="{511A8E72-8BCE-7240-A524-9DA79A96F583}"/>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287284886"/>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64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ollage slide 8 photos- orange ">
    <p:bg>
      <p:bgPr>
        <a:solidFill>
          <a:schemeClr val="accent1"/>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BA94A599-179C-6A4F-B3E2-AE017017DF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7" name="Title 3">
            <a:extLst>
              <a:ext uri="{FF2B5EF4-FFF2-40B4-BE49-F238E27FC236}">
                <a16:creationId xmlns:a16="http://schemas.microsoft.com/office/drawing/2014/main" id="{2401552B-8C73-D04E-A2D5-BD921C90309D}"/>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8" name="Rectangle 17">
            <a:extLst>
              <a:ext uri="{FF2B5EF4-FFF2-40B4-BE49-F238E27FC236}">
                <a16:creationId xmlns:a16="http://schemas.microsoft.com/office/drawing/2014/main" id="{7D986547-EA4B-594F-98B3-A25F4B5B17BE}"/>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20" name="Picture Placeholder 25">
            <a:extLst>
              <a:ext uri="{FF2B5EF4-FFF2-40B4-BE49-F238E27FC236}">
                <a16:creationId xmlns:a16="http://schemas.microsoft.com/office/drawing/2014/main" id="{842177B1-002C-4044-A22B-F622E9B73C0E}"/>
              </a:ext>
            </a:extLst>
          </p:cNvPr>
          <p:cNvSpPr>
            <a:spLocks noGrp="1"/>
          </p:cNvSpPr>
          <p:nvPr>
            <p:ph type="pic" sz="quarter" idx="22"/>
          </p:nvPr>
        </p:nvSpPr>
        <p:spPr>
          <a:xfrm>
            <a:off x="405200" y="6412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1" name="Picture Placeholder 25">
            <a:extLst>
              <a:ext uri="{FF2B5EF4-FFF2-40B4-BE49-F238E27FC236}">
                <a16:creationId xmlns:a16="http://schemas.microsoft.com/office/drawing/2014/main" id="{DBC49C0C-0C56-E841-AAA6-101E0087CF8A}"/>
              </a:ext>
            </a:extLst>
          </p:cNvPr>
          <p:cNvSpPr>
            <a:spLocks noGrp="1"/>
          </p:cNvSpPr>
          <p:nvPr>
            <p:ph type="pic" sz="quarter" idx="23"/>
          </p:nvPr>
        </p:nvSpPr>
        <p:spPr>
          <a:xfrm>
            <a:off x="2553873" y="649807"/>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2" name="Picture Placeholder 25">
            <a:extLst>
              <a:ext uri="{FF2B5EF4-FFF2-40B4-BE49-F238E27FC236}">
                <a16:creationId xmlns:a16="http://schemas.microsoft.com/office/drawing/2014/main" id="{16CD11B1-AD80-DE45-B856-BEA641395096}"/>
              </a:ext>
            </a:extLst>
          </p:cNvPr>
          <p:cNvSpPr>
            <a:spLocks noGrp="1"/>
          </p:cNvSpPr>
          <p:nvPr>
            <p:ph type="pic" sz="quarter" idx="24"/>
          </p:nvPr>
        </p:nvSpPr>
        <p:spPr>
          <a:xfrm>
            <a:off x="4702546" y="649807"/>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3" name="Picture Placeholder 25">
            <a:extLst>
              <a:ext uri="{FF2B5EF4-FFF2-40B4-BE49-F238E27FC236}">
                <a16:creationId xmlns:a16="http://schemas.microsoft.com/office/drawing/2014/main" id="{8D2D471A-B77C-7447-8F1F-7B82EB5EF013}"/>
              </a:ext>
            </a:extLst>
          </p:cNvPr>
          <p:cNvSpPr>
            <a:spLocks noGrp="1"/>
          </p:cNvSpPr>
          <p:nvPr>
            <p:ph type="pic" sz="quarter" idx="25"/>
          </p:nvPr>
        </p:nvSpPr>
        <p:spPr>
          <a:xfrm>
            <a:off x="6851218" y="649807"/>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4" name="Picture Placeholder 25">
            <a:extLst>
              <a:ext uri="{FF2B5EF4-FFF2-40B4-BE49-F238E27FC236}">
                <a16:creationId xmlns:a16="http://schemas.microsoft.com/office/drawing/2014/main" id="{42F17152-553E-7144-B11C-CE7F5E634744}"/>
              </a:ext>
            </a:extLst>
          </p:cNvPr>
          <p:cNvSpPr>
            <a:spLocks noGrp="1"/>
          </p:cNvSpPr>
          <p:nvPr>
            <p:ph type="pic" sz="quarter" idx="26"/>
          </p:nvPr>
        </p:nvSpPr>
        <p:spPr>
          <a:xfrm>
            <a:off x="405200" y="2796108"/>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30" name="Picture Placeholder 25">
            <a:extLst>
              <a:ext uri="{FF2B5EF4-FFF2-40B4-BE49-F238E27FC236}">
                <a16:creationId xmlns:a16="http://schemas.microsoft.com/office/drawing/2014/main" id="{32FF4DCE-4139-3046-86B4-B3E668B25841}"/>
              </a:ext>
            </a:extLst>
          </p:cNvPr>
          <p:cNvSpPr>
            <a:spLocks noGrp="1"/>
          </p:cNvSpPr>
          <p:nvPr>
            <p:ph type="pic" sz="quarter" idx="27"/>
          </p:nvPr>
        </p:nvSpPr>
        <p:spPr>
          <a:xfrm>
            <a:off x="2553873" y="2804673"/>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31" name="Picture Placeholder 25">
            <a:extLst>
              <a:ext uri="{FF2B5EF4-FFF2-40B4-BE49-F238E27FC236}">
                <a16:creationId xmlns:a16="http://schemas.microsoft.com/office/drawing/2014/main" id="{8CD7E134-1A94-9444-9018-07CDDA5EC9C7}"/>
              </a:ext>
            </a:extLst>
          </p:cNvPr>
          <p:cNvSpPr>
            <a:spLocks noGrp="1"/>
          </p:cNvSpPr>
          <p:nvPr>
            <p:ph type="pic" sz="quarter" idx="28"/>
          </p:nvPr>
        </p:nvSpPr>
        <p:spPr>
          <a:xfrm>
            <a:off x="4702546" y="2804673"/>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32" name="Picture Placeholder 25">
            <a:extLst>
              <a:ext uri="{FF2B5EF4-FFF2-40B4-BE49-F238E27FC236}">
                <a16:creationId xmlns:a16="http://schemas.microsoft.com/office/drawing/2014/main" id="{DDA0B08B-0AAD-4146-A947-1BCAE30F7B2B}"/>
              </a:ext>
            </a:extLst>
          </p:cNvPr>
          <p:cNvSpPr>
            <a:spLocks noGrp="1"/>
          </p:cNvSpPr>
          <p:nvPr>
            <p:ph type="pic" sz="quarter" idx="29"/>
          </p:nvPr>
        </p:nvSpPr>
        <p:spPr>
          <a:xfrm>
            <a:off x="6851218" y="2804673"/>
            <a:ext cx="1879415" cy="1879415"/>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17038888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llage slide 4 photos/square- orange ">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F9177CD-4FD6-174F-97B8-A8A6298E42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51E64859-E744-B441-823B-CB22529F2775}"/>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AE73E84-024E-CE49-B1AF-0283CA8C32FB}"/>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Picture Placeholder 25">
            <a:extLst>
              <a:ext uri="{FF2B5EF4-FFF2-40B4-BE49-F238E27FC236}">
                <a16:creationId xmlns:a16="http://schemas.microsoft.com/office/drawing/2014/main" id="{B2639F36-948B-4548-AE61-A2B34EBB5687}"/>
              </a:ext>
            </a:extLst>
          </p:cNvPr>
          <p:cNvSpPr>
            <a:spLocks noGrp="1"/>
          </p:cNvSpPr>
          <p:nvPr>
            <p:ph type="pic" sz="quarter" idx="22"/>
          </p:nvPr>
        </p:nvSpPr>
        <p:spPr>
          <a:xfrm>
            <a:off x="404251" y="16320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6" name="Picture Placeholder 25">
            <a:extLst>
              <a:ext uri="{FF2B5EF4-FFF2-40B4-BE49-F238E27FC236}">
                <a16:creationId xmlns:a16="http://schemas.microsoft.com/office/drawing/2014/main" id="{408AA176-A85D-FB4E-B434-858FD925E19A}"/>
              </a:ext>
            </a:extLst>
          </p:cNvPr>
          <p:cNvSpPr>
            <a:spLocks noGrp="1"/>
          </p:cNvSpPr>
          <p:nvPr>
            <p:ph type="pic" sz="quarter" idx="23"/>
          </p:nvPr>
        </p:nvSpPr>
        <p:spPr>
          <a:xfrm>
            <a:off x="2570178" y="16320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8" name="Picture Placeholder 25">
            <a:extLst>
              <a:ext uri="{FF2B5EF4-FFF2-40B4-BE49-F238E27FC236}">
                <a16:creationId xmlns:a16="http://schemas.microsoft.com/office/drawing/2014/main" id="{41AE467E-CDA2-1047-9E64-B748A304AE34}"/>
              </a:ext>
            </a:extLst>
          </p:cNvPr>
          <p:cNvSpPr>
            <a:spLocks noGrp="1"/>
          </p:cNvSpPr>
          <p:nvPr>
            <p:ph type="pic" sz="quarter" idx="26"/>
          </p:nvPr>
        </p:nvSpPr>
        <p:spPr>
          <a:xfrm>
            <a:off x="4704010" y="16320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9" name="Picture Placeholder 25">
            <a:extLst>
              <a:ext uri="{FF2B5EF4-FFF2-40B4-BE49-F238E27FC236}">
                <a16:creationId xmlns:a16="http://schemas.microsoft.com/office/drawing/2014/main" id="{4E5BEC3A-F596-584F-BBAD-65DF925E9A3A}"/>
              </a:ext>
            </a:extLst>
          </p:cNvPr>
          <p:cNvSpPr>
            <a:spLocks noGrp="1"/>
          </p:cNvSpPr>
          <p:nvPr>
            <p:ph type="pic" sz="quarter" idx="27"/>
          </p:nvPr>
        </p:nvSpPr>
        <p:spPr>
          <a:xfrm>
            <a:off x="6864257" y="1632042"/>
            <a:ext cx="1879415" cy="1879415"/>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15686529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llage slide 4 photos/rectangle- orange ">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A3F1DA-D46E-5746-99F2-1A5097296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DC8696CD-955D-6D42-BB90-07F57AEB1B56}"/>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09FF293E-526C-5D49-94FE-E82F17F0851E}"/>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3" name="Picture Placeholder 25">
            <a:extLst>
              <a:ext uri="{FF2B5EF4-FFF2-40B4-BE49-F238E27FC236}">
                <a16:creationId xmlns:a16="http://schemas.microsoft.com/office/drawing/2014/main" id="{FE4B234F-756B-7B4A-A713-67F6A477D410}"/>
              </a:ext>
            </a:extLst>
          </p:cNvPr>
          <p:cNvSpPr>
            <a:spLocks noGrp="1"/>
          </p:cNvSpPr>
          <p:nvPr>
            <p:ph type="pic" sz="quarter" idx="22"/>
          </p:nvPr>
        </p:nvSpPr>
        <p:spPr>
          <a:xfrm>
            <a:off x="405407" y="634008"/>
            <a:ext cx="4017762" cy="1879415"/>
          </a:xfrm>
        </p:spPr>
        <p:txBody>
          <a:bodyPr/>
          <a:lstStyle>
            <a:lvl1pPr marL="0" indent="0">
              <a:buNone/>
              <a:defRPr>
                <a:solidFill>
                  <a:schemeClr val="bg1"/>
                </a:solidFill>
              </a:defRPr>
            </a:lvl1pPr>
          </a:lstStyle>
          <a:p>
            <a:r>
              <a:rPr lang="en-US"/>
              <a:t>Click icon to add picture</a:t>
            </a:r>
            <a:endParaRPr lang="en-CO"/>
          </a:p>
        </p:txBody>
      </p:sp>
      <p:sp>
        <p:nvSpPr>
          <p:cNvPr id="16" name="Picture Placeholder 25">
            <a:extLst>
              <a:ext uri="{FF2B5EF4-FFF2-40B4-BE49-F238E27FC236}">
                <a16:creationId xmlns:a16="http://schemas.microsoft.com/office/drawing/2014/main" id="{7D7B4328-D470-9E43-B0BB-EBE1C73CD01B}"/>
              </a:ext>
            </a:extLst>
          </p:cNvPr>
          <p:cNvSpPr>
            <a:spLocks noGrp="1"/>
          </p:cNvSpPr>
          <p:nvPr>
            <p:ph type="pic" sz="quarter" idx="24"/>
          </p:nvPr>
        </p:nvSpPr>
        <p:spPr>
          <a:xfrm>
            <a:off x="4702546" y="634008"/>
            <a:ext cx="4046168" cy="1879415"/>
          </a:xfrm>
        </p:spPr>
        <p:txBody>
          <a:bodyPr/>
          <a:lstStyle>
            <a:lvl1pPr marL="0" indent="0">
              <a:buNone/>
              <a:defRPr>
                <a:solidFill>
                  <a:schemeClr val="bg1"/>
                </a:solidFill>
              </a:defRPr>
            </a:lvl1pPr>
          </a:lstStyle>
          <a:p>
            <a:r>
              <a:rPr lang="en-US"/>
              <a:t>Click icon to add picture</a:t>
            </a:r>
            <a:endParaRPr lang="en-CO"/>
          </a:p>
        </p:txBody>
      </p:sp>
      <p:sp>
        <p:nvSpPr>
          <p:cNvPr id="20" name="Picture Placeholder 25">
            <a:extLst>
              <a:ext uri="{FF2B5EF4-FFF2-40B4-BE49-F238E27FC236}">
                <a16:creationId xmlns:a16="http://schemas.microsoft.com/office/drawing/2014/main" id="{A7F10031-D36B-1740-BD45-74AE69CE307C}"/>
              </a:ext>
            </a:extLst>
          </p:cNvPr>
          <p:cNvSpPr>
            <a:spLocks noGrp="1"/>
          </p:cNvSpPr>
          <p:nvPr>
            <p:ph type="pic" sz="quarter" idx="25"/>
          </p:nvPr>
        </p:nvSpPr>
        <p:spPr>
          <a:xfrm>
            <a:off x="405407" y="2811760"/>
            <a:ext cx="4017762" cy="1879415"/>
          </a:xfrm>
        </p:spPr>
        <p:txBody>
          <a:bodyPr/>
          <a:lstStyle>
            <a:lvl1pPr marL="0" indent="0">
              <a:buNone/>
              <a:defRPr>
                <a:solidFill>
                  <a:schemeClr val="bg1"/>
                </a:solidFill>
              </a:defRPr>
            </a:lvl1pPr>
          </a:lstStyle>
          <a:p>
            <a:r>
              <a:rPr lang="en-US"/>
              <a:t>Click icon to add picture</a:t>
            </a:r>
            <a:endParaRPr lang="en-CO"/>
          </a:p>
        </p:txBody>
      </p:sp>
      <p:sp>
        <p:nvSpPr>
          <p:cNvPr id="21" name="Picture Placeholder 25">
            <a:extLst>
              <a:ext uri="{FF2B5EF4-FFF2-40B4-BE49-F238E27FC236}">
                <a16:creationId xmlns:a16="http://schemas.microsoft.com/office/drawing/2014/main" id="{B44D5D2C-1330-0E42-9ABE-38EF6DF675D0}"/>
              </a:ext>
            </a:extLst>
          </p:cNvPr>
          <p:cNvSpPr>
            <a:spLocks noGrp="1"/>
          </p:cNvSpPr>
          <p:nvPr>
            <p:ph type="pic" sz="quarter" idx="26"/>
          </p:nvPr>
        </p:nvSpPr>
        <p:spPr>
          <a:xfrm>
            <a:off x="4702546" y="2811760"/>
            <a:ext cx="4046168" cy="1879415"/>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42088562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llage slide 2 photos- orange ">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872507A-C416-754C-8E27-BF5B979E0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0A76C251-700C-5341-91A5-60E6E81CFE2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6A47E86B-ABD8-AB4B-AF0A-84FE52823247}"/>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Picture Placeholder 25">
            <a:extLst>
              <a:ext uri="{FF2B5EF4-FFF2-40B4-BE49-F238E27FC236}">
                <a16:creationId xmlns:a16="http://schemas.microsoft.com/office/drawing/2014/main" id="{6F6E002C-2035-3C4D-808B-45C93591F937}"/>
              </a:ext>
            </a:extLst>
          </p:cNvPr>
          <p:cNvSpPr>
            <a:spLocks noGrp="1"/>
          </p:cNvSpPr>
          <p:nvPr>
            <p:ph type="pic" sz="quarter" idx="22"/>
          </p:nvPr>
        </p:nvSpPr>
        <p:spPr>
          <a:xfrm>
            <a:off x="399727" y="631501"/>
            <a:ext cx="4038000" cy="4064323"/>
          </a:xfrm>
        </p:spPr>
        <p:txBody>
          <a:bodyPr/>
          <a:lstStyle>
            <a:lvl1pPr marL="0" indent="0">
              <a:buNone/>
              <a:defRPr>
                <a:solidFill>
                  <a:schemeClr val="bg1"/>
                </a:solidFill>
              </a:defRPr>
            </a:lvl1pPr>
          </a:lstStyle>
          <a:p>
            <a:r>
              <a:rPr lang="en-US"/>
              <a:t>Click icon to add picture</a:t>
            </a:r>
            <a:endParaRPr lang="en-CO"/>
          </a:p>
        </p:txBody>
      </p:sp>
      <p:sp>
        <p:nvSpPr>
          <p:cNvPr id="18" name="Picture Placeholder 25">
            <a:extLst>
              <a:ext uri="{FF2B5EF4-FFF2-40B4-BE49-F238E27FC236}">
                <a16:creationId xmlns:a16="http://schemas.microsoft.com/office/drawing/2014/main" id="{59EB39AA-CAC1-A543-B7D3-B8895F254C61}"/>
              </a:ext>
            </a:extLst>
          </p:cNvPr>
          <p:cNvSpPr>
            <a:spLocks noGrp="1"/>
          </p:cNvSpPr>
          <p:nvPr>
            <p:ph type="pic" sz="quarter" idx="24"/>
          </p:nvPr>
        </p:nvSpPr>
        <p:spPr>
          <a:xfrm>
            <a:off x="4702546" y="627063"/>
            <a:ext cx="4046168" cy="4068762"/>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10868755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llage slide 8 photos- blue">
    <p:bg>
      <p:bgPr>
        <a:solidFill>
          <a:srgbClr val="23395D"/>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32B4BAD-0B7A-D547-9E4E-6D957A9F93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9" name="Picture Placeholder 25">
            <a:extLst>
              <a:ext uri="{FF2B5EF4-FFF2-40B4-BE49-F238E27FC236}">
                <a16:creationId xmlns:a16="http://schemas.microsoft.com/office/drawing/2014/main" id="{FD03C681-2332-4542-ACE0-C490A54F7C1A}"/>
              </a:ext>
            </a:extLst>
          </p:cNvPr>
          <p:cNvSpPr>
            <a:spLocks noGrp="1"/>
          </p:cNvSpPr>
          <p:nvPr>
            <p:ph type="pic" sz="quarter" idx="22"/>
          </p:nvPr>
        </p:nvSpPr>
        <p:spPr>
          <a:xfrm>
            <a:off x="405200" y="6412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2" name="Picture Placeholder 25">
            <a:extLst>
              <a:ext uri="{FF2B5EF4-FFF2-40B4-BE49-F238E27FC236}">
                <a16:creationId xmlns:a16="http://schemas.microsoft.com/office/drawing/2014/main" id="{1900B105-7E7D-D647-9C42-55BED2050D3B}"/>
              </a:ext>
            </a:extLst>
          </p:cNvPr>
          <p:cNvSpPr>
            <a:spLocks noGrp="1"/>
          </p:cNvSpPr>
          <p:nvPr>
            <p:ph type="pic" sz="quarter" idx="23"/>
          </p:nvPr>
        </p:nvSpPr>
        <p:spPr>
          <a:xfrm>
            <a:off x="2553873" y="649807"/>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5" name="Picture Placeholder 25">
            <a:extLst>
              <a:ext uri="{FF2B5EF4-FFF2-40B4-BE49-F238E27FC236}">
                <a16:creationId xmlns:a16="http://schemas.microsoft.com/office/drawing/2014/main" id="{DA1C8E0F-34B5-8F4A-B4B1-B14654A0C3D2}"/>
              </a:ext>
            </a:extLst>
          </p:cNvPr>
          <p:cNvSpPr>
            <a:spLocks noGrp="1"/>
          </p:cNvSpPr>
          <p:nvPr>
            <p:ph type="pic" sz="quarter" idx="24"/>
          </p:nvPr>
        </p:nvSpPr>
        <p:spPr>
          <a:xfrm>
            <a:off x="4702546" y="649807"/>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6" name="Picture Placeholder 25">
            <a:extLst>
              <a:ext uri="{FF2B5EF4-FFF2-40B4-BE49-F238E27FC236}">
                <a16:creationId xmlns:a16="http://schemas.microsoft.com/office/drawing/2014/main" id="{DD9902AB-A070-7044-B820-31144AC6F4D3}"/>
              </a:ext>
            </a:extLst>
          </p:cNvPr>
          <p:cNvSpPr>
            <a:spLocks noGrp="1"/>
          </p:cNvSpPr>
          <p:nvPr>
            <p:ph type="pic" sz="quarter" idx="25"/>
          </p:nvPr>
        </p:nvSpPr>
        <p:spPr>
          <a:xfrm>
            <a:off x="6851218" y="649807"/>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5" name="Picture Placeholder 25">
            <a:extLst>
              <a:ext uri="{FF2B5EF4-FFF2-40B4-BE49-F238E27FC236}">
                <a16:creationId xmlns:a16="http://schemas.microsoft.com/office/drawing/2014/main" id="{C0DA4E8A-32D8-DE48-A10C-0515E71064D2}"/>
              </a:ext>
            </a:extLst>
          </p:cNvPr>
          <p:cNvSpPr>
            <a:spLocks noGrp="1"/>
          </p:cNvSpPr>
          <p:nvPr>
            <p:ph type="pic" sz="quarter" idx="26"/>
          </p:nvPr>
        </p:nvSpPr>
        <p:spPr>
          <a:xfrm>
            <a:off x="405200" y="2796108"/>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6" name="Picture Placeholder 25">
            <a:extLst>
              <a:ext uri="{FF2B5EF4-FFF2-40B4-BE49-F238E27FC236}">
                <a16:creationId xmlns:a16="http://schemas.microsoft.com/office/drawing/2014/main" id="{3853887B-A2EC-8A44-99BD-84F7B200E3B3}"/>
              </a:ext>
            </a:extLst>
          </p:cNvPr>
          <p:cNvSpPr>
            <a:spLocks noGrp="1"/>
          </p:cNvSpPr>
          <p:nvPr>
            <p:ph type="pic" sz="quarter" idx="27"/>
          </p:nvPr>
        </p:nvSpPr>
        <p:spPr>
          <a:xfrm>
            <a:off x="2553873" y="2804673"/>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7" name="Picture Placeholder 25">
            <a:extLst>
              <a:ext uri="{FF2B5EF4-FFF2-40B4-BE49-F238E27FC236}">
                <a16:creationId xmlns:a16="http://schemas.microsoft.com/office/drawing/2014/main" id="{B7D7C2A6-3B0F-D741-A0FD-7FB1A5AA24A1}"/>
              </a:ext>
            </a:extLst>
          </p:cNvPr>
          <p:cNvSpPr>
            <a:spLocks noGrp="1"/>
          </p:cNvSpPr>
          <p:nvPr>
            <p:ph type="pic" sz="quarter" idx="28"/>
          </p:nvPr>
        </p:nvSpPr>
        <p:spPr>
          <a:xfrm>
            <a:off x="4702546" y="2804673"/>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28" name="Picture Placeholder 25">
            <a:extLst>
              <a:ext uri="{FF2B5EF4-FFF2-40B4-BE49-F238E27FC236}">
                <a16:creationId xmlns:a16="http://schemas.microsoft.com/office/drawing/2014/main" id="{A271DE7F-2BDC-5C47-9378-98733D59BB49}"/>
              </a:ext>
            </a:extLst>
          </p:cNvPr>
          <p:cNvSpPr>
            <a:spLocks noGrp="1"/>
          </p:cNvSpPr>
          <p:nvPr>
            <p:ph type="pic" sz="quarter" idx="29"/>
          </p:nvPr>
        </p:nvSpPr>
        <p:spPr>
          <a:xfrm>
            <a:off x="6851218" y="2804673"/>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9" name="Rectangle 18">
            <a:extLst>
              <a:ext uri="{FF2B5EF4-FFF2-40B4-BE49-F238E27FC236}">
                <a16:creationId xmlns:a16="http://schemas.microsoft.com/office/drawing/2014/main" id="{AC3B5E30-36DF-5048-A07B-4089A5B561FF}"/>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20" name="Graphic 19">
            <a:extLst>
              <a:ext uri="{FF2B5EF4-FFF2-40B4-BE49-F238E27FC236}">
                <a16:creationId xmlns:a16="http://schemas.microsoft.com/office/drawing/2014/main" id="{48C2EBEA-74F4-F94C-8770-CDD998B4BF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4" name="Title 3">
            <a:extLst>
              <a:ext uri="{FF2B5EF4-FFF2-40B4-BE49-F238E27FC236}">
                <a16:creationId xmlns:a16="http://schemas.microsoft.com/office/drawing/2014/main" id="{02DCC39A-AC26-1147-A9FC-7D712D47E718}"/>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0460532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ollage slide 4 photos/square- blue">
    <p:bg>
      <p:bgPr>
        <a:solidFill>
          <a:srgbClr val="2339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AC93E3D-9B48-FD48-A399-9A31F806E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5CF89124-F86A-6D41-9216-6947966163B0}"/>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6" name="Graphic 15">
            <a:extLst>
              <a:ext uri="{FF2B5EF4-FFF2-40B4-BE49-F238E27FC236}">
                <a16:creationId xmlns:a16="http://schemas.microsoft.com/office/drawing/2014/main" id="{D23D69E5-BEA9-884C-9D9B-52B9FA03818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Title 3">
            <a:extLst>
              <a:ext uri="{FF2B5EF4-FFF2-40B4-BE49-F238E27FC236}">
                <a16:creationId xmlns:a16="http://schemas.microsoft.com/office/drawing/2014/main" id="{5F55DA14-7A53-474B-BEA6-2FBB4ECC9C38}"/>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3" name="Picture Placeholder 25">
            <a:extLst>
              <a:ext uri="{FF2B5EF4-FFF2-40B4-BE49-F238E27FC236}">
                <a16:creationId xmlns:a16="http://schemas.microsoft.com/office/drawing/2014/main" id="{82A60F76-824A-3C4D-BF64-F5CB4A38C461}"/>
              </a:ext>
            </a:extLst>
          </p:cNvPr>
          <p:cNvSpPr>
            <a:spLocks noGrp="1"/>
          </p:cNvSpPr>
          <p:nvPr>
            <p:ph type="pic" sz="quarter" idx="22"/>
          </p:nvPr>
        </p:nvSpPr>
        <p:spPr>
          <a:xfrm>
            <a:off x="404251" y="16320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5" name="Picture Placeholder 25">
            <a:extLst>
              <a:ext uri="{FF2B5EF4-FFF2-40B4-BE49-F238E27FC236}">
                <a16:creationId xmlns:a16="http://schemas.microsoft.com/office/drawing/2014/main" id="{773D3EAF-B3F0-A64F-907B-A51CD99DE468}"/>
              </a:ext>
            </a:extLst>
          </p:cNvPr>
          <p:cNvSpPr>
            <a:spLocks noGrp="1"/>
          </p:cNvSpPr>
          <p:nvPr>
            <p:ph type="pic" sz="quarter" idx="23"/>
          </p:nvPr>
        </p:nvSpPr>
        <p:spPr>
          <a:xfrm>
            <a:off x="2570178" y="16320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7" name="Picture Placeholder 25">
            <a:extLst>
              <a:ext uri="{FF2B5EF4-FFF2-40B4-BE49-F238E27FC236}">
                <a16:creationId xmlns:a16="http://schemas.microsoft.com/office/drawing/2014/main" id="{7DEF0928-1D9D-6840-A3AB-3BB1150E792E}"/>
              </a:ext>
            </a:extLst>
          </p:cNvPr>
          <p:cNvSpPr>
            <a:spLocks noGrp="1"/>
          </p:cNvSpPr>
          <p:nvPr>
            <p:ph type="pic" sz="quarter" idx="26"/>
          </p:nvPr>
        </p:nvSpPr>
        <p:spPr>
          <a:xfrm>
            <a:off x="4704010" y="1632042"/>
            <a:ext cx="1879415" cy="1879415"/>
          </a:xfrm>
        </p:spPr>
        <p:txBody>
          <a:bodyPr/>
          <a:lstStyle>
            <a:lvl1pPr marL="0" indent="0">
              <a:buNone/>
              <a:defRPr>
                <a:solidFill>
                  <a:schemeClr val="bg1"/>
                </a:solidFill>
              </a:defRPr>
            </a:lvl1pPr>
          </a:lstStyle>
          <a:p>
            <a:r>
              <a:rPr lang="en-US"/>
              <a:t>Click icon to add picture</a:t>
            </a:r>
            <a:endParaRPr lang="en-CO"/>
          </a:p>
        </p:txBody>
      </p:sp>
      <p:sp>
        <p:nvSpPr>
          <p:cNvPr id="18" name="Picture Placeholder 25">
            <a:extLst>
              <a:ext uri="{FF2B5EF4-FFF2-40B4-BE49-F238E27FC236}">
                <a16:creationId xmlns:a16="http://schemas.microsoft.com/office/drawing/2014/main" id="{A153F600-6809-E342-9CDB-E0744B5342F8}"/>
              </a:ext>
            </a:extLst>
          </p:cNvPr>
          <p:cNvSpPr>
            <a:spLocks noGrp="1"/>
          </p:cNvSpPr>
          <p:nvPr>
            <p:ph type="pic" sz="quarter" idx="27"/>
          </p:nvPr>
        </p:nvSpPr>
        <p:spPr>
          <a:xfrm>
            <a:off x="6864257" y="1632042"/>
            <a:ext cx="1879415" cy="1879415"/>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3342194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llage slide 4 photos/rectangle- blue">
    <p:bg>
      <p:bgPr>
        <a:solidFill>
          <a:srgbClr val="23395D"/>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40A5979-30E7-854F-A657-77F4E6017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3" name="Title 3">
            <a:extLst>
              <a:ext uri="{FF2B5EF4-FFF2-40B4-BE49-F238E27FC236}">
                <a16:creationId xmlns:a16="http://schemas.microsoft.com/office/drawing/2014/main" id="{E286B6CB-3CF6-FD4B-96F8-190A79DE7705}"/>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1" name="Rectangle 10">
            <a:extLst>
              <a:ext uri="{FF2B5EF4-FFF2-40B4-BE49-F238E27FC236}">
                <a16:creationId xmlns:a16="http://schemas.microsoft.com/office/drawing/2014/main" id="{28FAD5FD-7E9D-2647-9D68-2B913FCD865F}"/>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6" name="Graphic 15">
            <a:extLst>
              <a:ext uri="{FF2B5EF4-FFF2-40B4-BE49-F238E27FC236}">
                <a16:creationId xmlns:a16="http://schemas.microsoft.com/office/drawing/2014/main" id="{81DD8E37-CB76-B44C-84E8-369E33DB85D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Picture Placeholder 25">
            <a:extLst>
              <a:ext uri="{FF2B5EF4-FFF2-40B4-BE49-F238E27FC236}">
                <a16:creationId xmlns:a16="http://schemas.microsoft.com/office/drawing/2014/main" id="{8FAF9883-0904-9847-A3D1-A769151296C0}"/>
              </a:ext>
            </a:extLst>
          </p:cNvPr>
          <p:cNvSpPr>
            <a:spLocks noGrp="1"/>
          </p:cNvSpPr>
          <p:nvPr>
            <p:ph type="pic" sz="quarter" idx="22"/>
          </p:nvPr>
        </p:nvSpPr>
        <p:spPr>
          <a:xfrm>
            <a:off x="405407" y="634008"/>
            <a:ext cx="4017762" cy="1879415"/>
          </a:xfrm>
        </p:spPr>
        <p:txBody>
          <a:bodyPr/>
          <a:lstStyle>
            <a:lvl1pPr marL="0" indent="0">
              <a:buNone/>
              <a:defRPr>
                <a:solidFill>
                  <a:schemeClr val="bg1"/>
                </a:solidFill>
              </a:defRPr>
            </a:lvl1pPr>
          </a:lstStyle>
          <a:p>
            <a:r>
              <a:rPr lang="en-US"/>
              <a:t>Click icon to add picture</a:t>
            </a:r>
            <a:endParaRPr lang="en-CO"/>
          </a:p>
        </p:txBody>
      </p:sp>
      <p:sp>
        <p:nvSpPr>
          <p:cNvPr id="14" name="Picture Placeholder 25">
            <a:extLst>
              <a:ext uri="{FF2B5EF4-FFF2-40B4-BE49-F238E27FC236}">
                <a16:creationId xmlns:a16="http://schemas.microsoft.com/office/drawing/2014/main" id="{86C047DA-4653-494D-8430-B5DB0E4D5FAF}"/>
              </a:ext>
            </a:extLst>
          </p:cNvPr>
          <p:cNvSpPr>
            <a:spLocks noGrp="1"/>
          </p:cNvSpPr>
          <p:nvPr>
            <p:ph type="pic" sz="quarter" idx="24"/>
          </p:nvPr>
        </p:nvSpPr>
        <p:spPr>
          <a:xfrm>
            <a:off x="4702546" y="634008"/>
            <a:ext cx="4046168" cy="1879415"/>
          </a:xfrm>
        </p:spPr>
        <p:txBody>
          <a:bodyPr/>
          <a:lstStyle>
            <a:lvl1pPr marL="0" indent="0">
              <a:buNone/>
              <a:defRPr>
                <a:solidFill>
                  <a:schemeClr val="bg1"/>
                </a:solidFill>
              </a:defRPr>
            </a:lvl1pPr>
          </a:lstStyle>
          <a:p>
            <a:r>
              <a:rPr lang="en-US"/>
              <a:t>Click icon to add picture</a:t>
            </a:r>
            <a:endParaRPr lang="en-CO"/>
          </a:p>
        </p:txBody>
      </p:sp>
      <p:sp>
        <p:nvSpPr>
          <p:cNvPr id="19" name="Picture Placeholder 25">
            <a:extLst>
              <a:ext uri="{FF2B5EF4-FFF2-40B4-BE49-F238E27FC236}">
                <a16:creationId xmlns:a16="http://schemas.microsoft.com/office/drawing/2014/main" id="{45CE2A98-4287-434F-BCAC-224FA38A81C8}"/>
              </a:ext>
            </a:extLst>
          </p:cNvPr>
          <p:cNvSpPr>
            <a:spLocks noGrp="1"/>
          </p:cNvSpPr>
          <p:nvPr>
            <p:ph type="pic" sz="quarter" idx="25"/>
          </p:nvPr>
        </p:nvSpPr>
        <p:spPr>
          <a:xfrm>
            <a:off x="405407" y="2811760"/>
            <a:ext cx="4017762" cy="1879415"/>
          </a:xfrm>
        </p:spPr>
        <p:txBody>
          <a:bodyPr/>
          <a:lstStyle>
            <a:lvl1pPr marL="0" indent="0">
              <a:buNone/>
              <a:defRPr>
                <a:solidFill>
                  <a:schemeClr val="bg1"/>
                </a:solidFill>
              </a:defRPr>
            </a:lvl1pPr>
          </a:lstStyle>
          <a:p>
            <a:r>
              <a:rPr lang="en-US"/>
              <a:t>Click icon to add picture</a:t>
            </a:r>
            <a:endParaRPr lang="en-CO"/>
          </a:p>
        </p:txBody>
      </p:sp>
      <p:sp>
        <p:nvSpPr>
          <p:cNvPr id="20" name="Picture Placeholder 25">
            <a:extLst>
              <a:ext uri="{FF2B5EF4-FFF2-40B4-BE49-F238E27FC236}">
                <a16:creationId xmlns:a16="http://schemas.microsoft.com/office/drawing/2014/main" id="{21F2697E-F669-A744-8F92-EFC81A1BDACC}"/>
              </a:ext>
            </a:extLst>
          </p:cNvPr>
          <p:cNvSpPr>
            <a:spLocks noGrp="1"/>
          </p:cNvSpPr>
          <p:nvPr>
            <p:ph type="pic" sz="quarter" idx="26"/>
          </p:nvPr>
        </p:nvSpPr>
        <p:spPr>
          <a:xfrm>
            <a:off x="4702546" y="2811760"/>
            <a:ext cx="4046168" cy="1879415"/>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30765741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Chapter slide - orange 1">
    <p:bg>
      <p:bgPr>
        <a:solidFill>
          <a:srgbClr val="23395D"/>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EF846A5-4B74-8F49-9959-1A483D96BA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CC5B42D3-2775-2E43-863E-BD3F39A0B5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3" name="Graphic 12">
            <a:extLst>
              <a:ext uri="{FF2B5EF4-FFF2-40B4-BE49-F238E27FC236}">
                <a16:creationId xmlns:a16="http://schemas.microsoft.com/office/drawing/2014/main" id="{3B112B3C-C574-0448-B4A0-6C8781AC2FD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Title 3">
            <a:extLst>
              <a:ext uri="{FF2B5EF4-FFF2-40B4-BE49-F238E27FC236}">
                <a16:creationId xmlns:a16="http://schemas.microsoft.com/office/drawing/2014/main" id="{07C542BF-5E03-2743-8960-71C0E53CC9FB}"/>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8" name="Picture Placeholder 25">
            <a:extLst>
              <a:ext uri="{FF2B5EF4-FFF2-40B4-BE49-F238E27FC236}">
                <a16:creationId xmlns:a16="http://schemas.microsoft.com/office/drawing/2014/main" id="{0C861470-8104-6747-82F7-EBE5AB6FB7CD}"/>
              </a:ext>
            </a:extLst>
          </p:cNvPr>
          <p:cNvSpPr>
            <a:spLocks noGrp="1"/>
          </p:cNvSpPr>
          <p:nvPr>
            <p:ph type="pic" sz="quarter" idx="22"/>
          </p:nvPr>
        </p:nvSpPr>
        <p:spPr>
          <a:xfrm>
            <a:off x="399727" y="631501"/>
            <a:ext cx="4038000" cy="4064323"/>
          </a:xfrm>
        </p:spPr>
        <p:txBody>
          <a:bodyPr/>
          <a:lstStyle>
            <a:lvl1pPr marL="0" indent="0">
              <a:buNone/>
              <a:defRPr>
                <a:solidFill>
                  <a:schemeClr val="bg1"/>
                </a:solidFill>
              </a:defRPr>
            </a:lvl1pPr>
          </a:lstStyle>
          <a:p>
            <a:r>
              <a:rPr lang="en-US"/>
              <a:t>Click icon to add picture</a:t>
            </a:r>
            <a:endParaRPr lang="en-CO"/>
          </a:p>
        </p:txBody>
      </p:sp>
      <p:sp>
        <p:nvSpPr>
          <p:cNvPr id="9" name="Picture Placeholder 25">
            <a:extLst>
              <a:ext uri="{FF2B5EF4-FFF2-40B4-BE49-F238E27FC236}">
                <a16:creationId xmlns:a16="http://schemas.microsoft.com/office/drawing/2014/main" id="{94D2D582-C1C1-CC45-AABD-47126BB8B96B}"/>
              </a:ext>
            </a:extLst>
          </p:cNvPr>
          <p:cNvSpPr>
            <a:spLocks noGrp="1"/>
          </p:cNvSpPr>
          <p:nvPr>
            <p:ph type="pic" sz="quarter" idx="24"/>
          </p:nvPr>
        </p:nvSpPr>
        <p:spPr>
          <a:xfrm>
            <a:off x="4702546" y="627063"/>
            <a:ext cx="4046168" cy="4068762"/>
          </a:xfrm>
        </p:spPr>
        <p:txBody>
          <a:bodyPr/>
          <a:lstStyle>
            <a:lvl1pPr marL="0" indent="0">
              <a:buNone/>
              <a:defRPr>
                <a:solidFill>
                  <a:schemeClr val="bg1"/>
                </a:solidFill>
              </a:defRPr>
            </a:lvl1pPr>
          </a:lstStyle>
          <a:p>
            <a:r>
              <a:rPr lang="en-US"/>
              <a:t>Click icon to add picture</a:t>
            </a:r>
            <a:endParaRPr lang="en-CO"/>
          </a:p>
        </p:txBody>
      </p:sp>
    </p:spTree>
    <p:extLst>
      <p:ext uri="{BB962C8B-B14F-4D97-AF65-F5344CB8AC3E}">
        <p14:creationId xmlns:p14="http://schemas.microsoft.com/office/powerpoint/2010/main" val="30545430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asic Layout / Vertical / Dark">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2544531" cy="51435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310945"/>
            <a:ext cx="1832979" cy="498598"/>
          </a:xfrm>
        </p:spPr>
        <p:txBody>
          <a:bodyPr anchor="t">
            <a:spAutoFit/>
          </a:bodyPr>
          <a:lstStyle>
            <a:lvl1pPr>
              <a:defRPr>
                <a:latin typeface="+mj-lt"/>
              </a:defRPr>
            </a:lvl1pPr>
          </a:lstStyle>
          <a:p>
            <a:r>
              <a:rPr lang="en-US"/>
              <a:t>Click to edit Master title style</a:t>
            </a:r>
          </a:p>
        </p:txBody>
      </p:sp>
      <p:pic>
        <p:nvPicPr>
          <p:cNvPr id="16" name="Graphic 15">
            <a:extLst>
              <a:ext uri="{FF2B5EF4-FFF2-40B4-BE49-F238E27FC236}">
                <a16:creationId xmlns:a16="http://schemas.microsoft.com/office/drawing/2014/main" id="{D01B239A-170D-144E-A4D6-81F95F3AE0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7" name="Content Placeholder 6">
            <a:extLst>
              <a:ext uri="{FF2B5EF4-FFF2-40B4-BE49-F238E27FC236}">
                <a16:creationId xmlns:a16="http://schemas.microsoft.com/office/drawing/2014/main" id="{9C9746B3-CE1E-634C-9A02-6F6BA758DC5B}"/>
              </a:ext>
            </a:extLst>
          </p:cNvPr>
          <p:cNvSpPr>
            <a:spLocks noGrp="1"/>
          </p:cNvSpPr>
          <p:nvPr>
            <p:ph sz="quarter" idx="16"/>
          </p:nvPr>
        </p:nvSpPr>
        <p:spPr>
          <a:xfrm>
            <a:off x="3451226" y="310945"/>
            <a:ext cx="4778374" cy="391815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
            <a:extLst>
              <a:ext uri="{FF2B5EF4-FFF2-40B4-BE49-F238E27FC236}">
                <a16:creationId xmlns:a16="http://schemas.microsoft.com/office/drawing/2014/main" id="{ACAC870F-A998-7147-998B-2AD041726D40}"/>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2">
                    <a:lumMod val="60000"/>
                    <a:lumOff val="40000"/>
                  </a:schemeClr>
                </a:solidFill>
              </a:rPr>
              <a:t>Genesys confidential and proprietary information. Unauthorized disclosure is prohibited.</a:t>
            </a:r>
          </a:p>
        </p:txBody>
      </p:sp>
      <p:sp>
        <p:nvSpPr>
          <p:cNvPr id="9" name="Text Placeholder 3">
            <a:extLst>
              <a:ext uri="{FF2B5EF4-FFF2-40B4-BE49-F238E27FC236}">
                <a16:creationId xmlns:a16="http://schemas.microsoft.com/office/drawing/2014/main" id="{6B11778F-0713-B349-9D77-085C9E06332B}"/>
              </a:ext>
            </a:extLst>
          </p:cNvPr>
          <p:cNvSpPr>
            <a:spLocks noGrp="1"/>
          </p:cNvSpPr>
          <p:nvPr>
            <p:ph type="body" sz="quarter" idx="17"/>
          </p:nvPr>
        </p:nvSpPr>
        <p:spPr>
          <a:xfrm>
            <a:off x="342899" y="1120488"/>
            <a:ext cx="1833563" cy="3685669"/>
          </a:xfrm>
        </p:spPr>
        <p:txBody>
          <a:bodyPr anchor="b">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216133"/>
      </p:ext>
    </p:extLst>
  </p:cSld>
  <p:clrMapOvr>
    <a:masterClrMapping/>
  </p:clrMapOvr>
  <p:extLst>
    <p:ext uri="{DCECCB84-F9BA-43D5-87BE-67443E8EF086}">
      <p15:sldGuideLst xmlns:p15="http://schemas.microsoft.com/office/powerpoint/2012/main">
        <p15:guide id="1" pos="2174">
          <p15:clr>
            <a:srgbClr val="FBAE40"/>
          </p15:clr>
        </p15:guide>
        <p15:guide id="2" pos="1374">
          <p15:clr>
            <a:srgbClr val="FBAE40"/>
          </p15:clr>
        </p15:guide>
        <p15:guide id="3" pos="16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 orange 3">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F2A134-5AE9-9D4A-AC38-12E4645592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0143" y="956930"/>
            <a:ext cx="3438570" cy="2679405"/>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8" name="Graphic 7">
            <a:extLst>
              <a:ext uri="{FF2B5EF4-FFF2-40B4-BE49-F238E27FC236}">
                <a16:creationId xmlns:a16="http://schemas.microsoft.com/office/drawing/2014/main" id="{CC2555DB-0FEF-144B-A387-7F87BE6A33D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C3165FA9-A28E-CE47-8379-C95B1936A94F}"/>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0043C35C-D3AD-B24B-A0EB-3E434AB3660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5767688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Basic Layout / Horizontal / Dark">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8"/>
            <a:ext cx="3474720" cy="249299"/>
          </a:xfrm>
        </p:spPr>
        <p:txBody>
          <a:bodyPr anchor="ctr"/>
          <a:lstStyle>
            <a:lvl1pPr>
              <a:defRPr>
                <a:latin typeface="+mj-lt"/>
              </a:defRPr>
            </a:lvl1pPr>
          </a:lstStyle>
          <a:p>
            <a:r>
              <a:rPr lang="en-US"/>
              <a:t>Click to edit Master title style</a:t>
            </a:r>
          </a:p>
        </p:txBody>
      </p:sp>
      <p:pic>
        <p:nvPicPr>
          <p:cNvPr id="11" name="Graphic 10">
            <a:extLst>
              <a:ext uri="{FF2B5EF4-FFF2-40B4-BE49-F238E27FC236}">
                <a16:creationId xmlns:a16="http://schemas.microsoft.com/office/drawing/2014/main" id="{405F040B-C710-C74F-8650-9B502C052B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2" name="Content Placeholder 6">
            <a:extLst>
              <a:ext uri="{FF2B5EF4-FFF2-40B4-BE49-F238E27FC236}">
                <a16:creationId xmlns:a16="http://schemas.microsoft.com/office/drawing/2014/main" id="{E5DE225C-0F90-AC4F-B80A-B5817762C193}"/>
              </a:ext>
            </a:extLst>
          </p:cNvPr>
          <p:cNvSpPr>
            <a:spLocks noGrp="1"/>
          </p:cNvSpPr>
          <p:nvPr>
            <p:ph sz="quarter" idx="16"/>
          </p:nvPr>
        </p:nvSpPr>
        <p:spPr>
          <a:xfrm>
            <a:off x="914398" y="1372263"/>
            <a:ext cx="7313773"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F710144C-D411-EB4D-8D97-C1EF48AD8A04}"/>
              </a:ext>
            </a:extLst>
          </p:cNvPr>
          <p:cNvSpPr>
            <a:spLocks noGrp="1"/>
          </p:cNvSpPr>
          <p:nvPr>
            <p:ph type="body" sz="quarter" idx="12"/>
          </p:nvPr>
        </p:nvSpPr>
        <p:spPr>
          <a:xfrm>
            <a:off x="4724400" y="435594"/>
            <a:ext cx="4076701" cy="184666"/>
          </a:xfrm>
        </p:spPr>
        <p:txBody>
          <a:bodyPr wrap="square" anchor="ctr"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9" name="Footer Placeholder 1">
            <a:extLst>
              <a:ext uri="{FF2B5EF4-FFF2-40B4-BE49-F238E27FC236}">
                <a16:creationId xmlns:a16="http://schemas.microsoft.com/office/drawing/2014/main" id="{A8A8C71F-B958-A64C-8D65-70D0473BF0CC}"/>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2">
                    <a:lumMod val="60000"/>
                    <a:lumOff val="40000"/>
                  </a:schemeClr>
                </a:solidFill>
              </a:rPr>
              <a:t>Genesys confidential and proprietary information. Unauthorized disclosure is prohibited.</a:t>
            </a:r>
          </a:p>
        </p:txBody>
      </p:sp>
    </p:spTree>
    <p:extLst>
      <p:ext uri="{BB962C8B-B14F-4D97-AF65-F5344CB8AC3E}">
        <p14:creationId xmlns:p14="http://schemas.microsoft.com/office/powerpoint/2010/main" val="1751020661"/>
      </p:ext>
    </p:extLst>
  </p:cSld>
  <p:clrMapOvr>
    <a:masterClrMapping/>
  </p:clrMapOvr>
  <p:extLst>
    <p:ext uri="{DCECCB84-F9BA-43D5-87BE-67443E8EF086}">
      <p15:sldGuideLst xmlns:p15="http://schemas.microsoft.com/office/powerpoint/2012/main">
        <p15:guide id="1" pos="576">
          <p15:clr>
            <a:srgbClr val="FBAE40"/>
          </p15:clr>
        </p15:guide>
        <p15:guide id="2" orient="horz" pos="864">
          <p15:clr>
            <a:srgbClr val="FBAE40"/>
          </p15:clr>
        </p15:guide>
        <p15:guide id="3" orient="horz" pos="645">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hapter Slide / Dark 1">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C15E1C-C5FA-EB43-B0D5-B15265BAD2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781" t="15456" r="33861" b="45472"/>
          <a:stretch/>
        </p:blipFill>
        <p:spPr>
          <a:xfrm>
            <a:off x="0" y="-1"/>
            <a:ext cx="9144000" cy="5143501"/>
          </a:xfrm>
          <a:prstGeom prst="rect">
            <a:avLst/>
          </a:prstGeom>
        </p:spPr>
      </p:pic>
      <p:pic>
        <p:nvPicPr>
          <p:cNvPr id="15" name="Graphic 14">
            <a:extLst>
              <a:ext uri="{FF2B5EF4-FFF2-40B4-BE49-F238E27FC236}">
                <a16:creationId xmlns:a16="http://schemas.microsoft.com/office/drawing/2014/main" id="{53418816-C03E-1141-A38E-9EF603DFA3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2900" y="4547487"/>
            <a:ext cx="1111438" cy="219456"/>
          </a:xfrm>
          <a:prstGeom prst="rect">
            <a:avLst/>
          </a:prstGeom>
        </p:spPr>
      </p:pic>
      <p:sp>
        <p:nvSpPr>
          <p:cNvPr id="11" name="Footer Placeholder 1">
            <a:extLst>
              <a:ext uri="{FF2B5EF4-FFF2-40B4-BE49-F238E27FC236}">
                <a16:creationId xmlns:a16="http://schemas.microsoft.com/office/drawing/2014/main" id="{8AF3216A-B8A2-8846-95E1-6B6BC85D4712}"/>
              </a:ext>
            </a:extLst>
          </p:cNvPr>
          <p:cNvSpPr>
            <a:spLocks noGrp="1"/>
          </p:cNvSpPr>
          <p:nvPr>
            <p:ph type="ftr" sz="quarter" idx="15"/>
          </p:nvPr>
        </p:nvSpPr>
        <p:spPr>
          <a:xfrm>
            <a:off x="342899" y="4921369"/>
            <a:ext cx="2559890" cy="78486"/>
          </a:xfrm>
          <a:prstGeom prst="rect">
            <a:avLst/>
          </a:prstGeom>
        </p:spPr>
        <p:txBody>
          <a:bodyPr>
            <a:normAutofit/>
          </a:bodyPr>
          <a:lstStyle>
            <a:lvl1pPr>
              <a:defRPr>
                <a:solidFill>
                  <a:schemeClr val="accent2">
                    <a:lumMod val="60000"/>
                    <a:lumOff val="40000"/>
                  </a:schemeClr>
                </a:solidFill>
              </a:defRPr>
            </a:lvl1pPr>
          </a:lstStyle>
          <a:p>
            <a:r>
              <a:rPr lang="en-US"/>
              <a:t>Genesys confidential and proprietary information. Unauthorized disclosure is prohibited.</a:t>
            </a:r>
          </a:p>
        </p:txBody>
      </p:sp>
      <p:sp>
        <p:nvSpPr>
          <p:cNvPr id="19" name="Text Placeholder 11">
            <a:extLst>
              <a:ext uri="{FF2B5EF4-FFF2-40B4-BE49-F238E27FC236}">
                <a16:creationId xmlns:a16="http://schemas.microsoft.com/office/drawing/2014/main" id="{829542B5-7535-BE40-8B87-84E4A958A4E5}"/>
              </a:ext>
            </a:extLst>
          </p:cNvPr>
          <p:cNvSpPr>
            <a:spLocks noGrp="1"/>
          </p:cNvSpPr>
          <p:nvPr>
            <p:ph type="body" sz="quarter" idx="11" hasCustomPrompt="1"/>
          </p:nvPr>
        </p:nvSpPr>
        <p:spPr>
          <a:xfrm>
            <a:off x="342899" y="3487279"/>
            <a:ext cx="3772266" cy="204671"/>
          </a:xfrm>
        </p:spPr>
        <p:txBody>
          <a:bodyPr wrap="square" lIns="0" tIns="0" rIns="0" bIns="0" anchor="b" anchorCtr="0">
            <a:sp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20" name="Text Placeholder 11">
            <a:extLst>
              <a:ext uri="{FF2B5EF4-FFF2-40B4-BE49-F238E27FC236}">
                <a16:creationId xmlns:a16="http://schemas.microsoft.com/office/drawing/2014/main" id="{AED67429-336F-9D48-ACE5-9BA57D00663D}"/>
              </a:ext>
            </a:extLst>
          </p:cNvPr>
          <p:cNvSpPr>
            <a:spLocks noGrp="1"/>
          </p:cNvSpPr>
          <p:nvPr>
            <p:ph type="body" sz="quarter" idx="12" hasCustomPrompt="1"/>
          </p:nvPr>
        </p:nvSpPr>
        <p:spPr>
          <a:xfrm>
            <a:off x="342899" y="3730924"/>
            <a:ext cx="3772266" cy="204671"/>
          </a:xfrm>
        </p:spPr>
        <p:txBody>
          <a:bodyPr wrap="square" lIns="0" tIns="0" rIns="0" bIns="0">
            <a:sp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21" name="Title 13">
            <a:extLst>
              <a:ext uri="{FF2B5EF4-FFF2-40B4-BE49-F238E27FC236}">
                <a16:creationId xmlns:a16="http://schemas.microsoft.com/office/drawing/2014/main" id="{A43303BD-E052-FD4F-A85F-5794F66419DE}"/>
              </a:ext>
            </a:extLst>
          </p:cNvPr>
          <p:cNvSpPr>
            <a:spLocks noGrp="1"/>
          </p:cNvSpPr>
          <p:nvPr>
            <p:ph type="title"/>
          </p:nvPr>
        </p:nvSpPr>
        <p:spPr>
          <a:xfrm>
            <a:off x="342899" y="1588520"/>
            <a:ext cx="5927574" cy="387798"/>
          </a:xfrm>
        </p:spPr>
        <p:txBody>
          <a:bodyPr wrap="square" lIns="0" tIns="0" bIns="0" anchor="b" anchorCtr="0">
            <a:spAutoFit/>
          </a:bodyPr>
          <a:lstStyle>
            <a:lvl1pPr>
              <a:defRPr sz="28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22" name="Text Placeholder 5">
            <a:extLst>
              <a:ext uri="{FF2B5EF4-FFF2-40B4-BE49-F238E27FC236}">
                <a16:creationId xmlns:a16="http://schemas.microsoft.com/office/drawing/2014/main" id="{4C2ABF3B-3EC9-1C44-BE9A-3B187BE34928}"/>
              </a:ext>
            </a:extLst>
          </p:cNvPr>
          <p:cNvSpPr>
            <a:spLocks noGrp="1"/>
          </p:cNvSpPr>
          <p:nvPr>
            <p:ph type="body" sz="quarter" idx="13"/>
          </p:nvPr>
        </p:nvSpPr>
        <p:spPr>
          <a:xfrm>
            <a:off x="342900" y="2044729"/>
            <a:ext cx="3772266" cy="246221"/>
          </a:xfrm>
        </p:spPr>
        <p:txBody>
          <a:bodyPr wrap="square" anchor="t" anchorCtr="0">
            <a:sp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 name="Graphic 3">
            <a:extLst>
              <a:ext uri="{FF2B5EF4-FFF2-40B4-BE49-F238E27FC236}">
                <a16:creationId xmlns:a16="http://schemas.microsoft.com/office/drawing/2014/main" id="{09C479BB-B7D5-1443-B2C0-9A3F80827D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61819" y="1009096"/>
            <a:ext cx="2913304" cy="2563707"/>
          </a:xfrm>
          <a:prstGeom prst="rect">
            <a:avLst/>
          </a:prstGeom>
        </p:spPr>
      </p:pic>
    </p:spTree>
    <p:extLst>
      <p:ext uri="{BB962C8B-B14F-4D97-AF65-F5344CB8AC3E}">
        <p14:creationId xmlns:p14="http://schemas.microsoft.com/office/powerpoint/2010/main" val="4057212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ection Divider slide - 1">
    <p:bg>
      <p:bgPr>
        <a:solidFill>
          <a:schemeClr val="accent2"/>
        </a:solidFill>
        <a:effectLst/>
      </p:bgPr>
    </p:bg>
    <p:spTree>
      <p:nvGrpSpPr>
        <p:cNvPr id="1" name=""/>
        <p:cNvGrpSpPr/>
        <p:nvPr/>
      </p:nvGrpSpPr>
      <p:grpSpPr>
        <a:xfrm>
          <a:off x="0" y="0"/>
          <a:ext cx="0" cy="0"/>
          <a:chOff x="0" y="0"/>
          <a:chExt cx="0" cy="0"/>
        </a:xfrm>
      </p:grpSpPr>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8" name="Rectangle 7">
            <a:extLst>
              <a:ext uri="{FF2B5EF4-FFF2-40B4-BE49-F238E27FC236}">
                <a16:creationId xmlns:a16="http://schemas.microsoft.com/office/drawing/2014/main" id="{25666524-94A0-CC45-BDCA-0EFD52F508D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5" name="Picture 4" descr="A picture containing night sky&#10;&#10;Description automatically generated">
            <a:extLst>
              <a:ext uri="{FF2B5EF4-FFF2-40B4-BE49-F238E27FC236}">
                <a16:creationId xmlns:a16="http://schemas.microsoft.com/office/drawing/2014/main" id="{E7366CE0-C465-AA4B-ACEF-98993FD09EAC}"/>
              </a:ext>
            </a:extLst>
          </p:cNvPr>
          <p:cNvPicPr>
            <a:picLocks noChangeAspect="1"/>
          </p:cNvPicPr>
          <p:nvPr userDrawn="1"/>
        </p:nvPicPr>
        <p:blipFill>
          <a:blip r:embed="rId4">
            <a:alphaModFix amt="58000"/>
          </a:blip>
          <a:stretch>
            <a:fillRect/>
          </a:stretch>
        </p:blipFill>
        <p:spPr>
          <a:xfrm>
            <a:off x="0" y="0"/>
            <a:ext cx="9144000" cy="5143500"/>
          </a:xfrm>
          <a:prstGeom prst="rect">
            <a:avLst/>
          </a:prstGeom>
        </p:spPr>
      </p:pic>
    </p:spTree>
    <p:extLst>
      <p:ext uri="{BB962C8B-B14F-4D97-AF65-F5344CB8AC3E}">
        <p14:creationId xmlns:p14="http://schemas.microsoft.com/office/powerpoint/2010/main" val="36952400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orange">
    <p:bg>
      <p:bgPr>
        <a:solidFill>
          <a:srgbClr val="FF4F1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7CFC508-A6BB-5348-8810-7C6A95CEEB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055"/>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F96AD423-2E8F-9B4B-9895-A5B4A4EFA061}"/>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
        <p:nvSpPr>
          <p:cNvPr id="11" name="Title 13">
            <a:extLst>
              <a:ext uri="{FF2B5EF4-FFF2-40B4-BE49-F238E27FC236}">
                <a16:creationId xmlns:a16="http://schemas.microsoft.com/office/drawing/2014/main" id="{AB3CBDB2-BEDA-0B41-9381-48F01B8FFB44}"/>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4072634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slide - orange whitout brush">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F23F85A-8848-E545-80F9-460393C73CF8}"/>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482586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slide - orange whitout brush">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F23F85A-8848-E545-80F9-460393C73CF8}"/>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0793752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22E7B58-039B-D544-BA3E-4D28ABDEF4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05043" y="4476369"/>
            <a:ext cx="1091927"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1FA94C4C-B93A-5B40-A370-489D10A3194E}"/>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
        <p:nvSpPr>
          <p:cNvPr id="12" name="Title 13">
            <a:extLst>
              <a:ext uri="{FF2B5EF4-FFF2-40B4-BE49-F238E27FC236}">
                <a16:creationId xmlns:a16="http://schemas.microsoft.com/office/drawing/2014/main" id="{533FA26C-1ADD-9249-87C3-52F496593748}"/>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4575374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 Blue whitout brush">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43" y="4476369"/>
            <a:ext cx="1091927"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itle 13">
            <a:extLst>
              <a:ext uri="{FF2B5EF4-FFF2-40B4-BE49-F238E27FC236}">
                <a16:creationId xmlns:a16="http://schemas.microsoft.com/office/drawing/2014/main" id="{EE626B7F-08E2-C84F-AA2F-6A60EBC43E5B}"/>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8F2EF2CF-F030-E441-9A3D-F022ED57574C}"/>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41247820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lide - grey ">
    <p:bg>
      <p:bgPr>
        <a:solidFill>
          <a:srgbClr val="F3F3F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5983329-A095-4A47-BA31-CE834DC1A3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6083" y="4476369"/>
            <a:ext cx="106984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4334" y="3487279"/>
            <a:ext cx="3772266" cy="204671"/>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4334" y="3730924"/>
            <a:ext cx="3772266" cy="204671"/>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4335" y="2044729"/>
            <a:ext cx="3772266" cy="272895"/>
          </a:xfrm>
        </p:spPr>
        <p:txBody>
          <a:bodyPr wrap="square" anchor="t" anchorCtr="0">
            <a:no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1C5F9F22-5A25-C547-862E-C15829157B9C}"/>
              </a:ext>
            </a:extLst>
          </p:cNvPr>
          <p:cNvSpPr/>
          <p:nvPr userDrawn="1"/>
        </p:nvSpPr>
        <p:spPr>
          <a:xfrm>
            <a:off x="303780" y="4873581"/>
            <a:ext cx="2907647" cy="169277"/>
          </a:xfrm>
          <a:prstGeom prst="rect">
            <a:avLst/>
          </a:prstGeom>
        </p:spPr>
        <p:txBody>
          <a:bodyPr wrap="square">
            <a:spAutoFit/>
          </a:bodyPr>
          <a:lstStyle/>
          <a:p>
            <a:pPr algn="l"/>
            <a:r>
              <a:rPr lang="en-US" sz="500"/>
              <a:t>Genesys confidential and proprietary information. Unauthorized disclosure is prohibited.</a:t>
            </a:r>
          </a:p>
        </p:txBody>
      </p:sp>
      <p:sp>
        <p:nvSpPr>
          <p:cNvPr id="15" name="Title 13">
            <a:extLst>
              <a:ext uri="{FF2B5EF4-FFF2-40B4-BE49-F238E27FC236}">
                <a16:creationId xmlns:a16="http://schemas.microsoft.com/office/drawing/2014/main" id="{1A1203DB-3C02-7A40-925F-17FED503EE94}"/>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accent2"/>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23784057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 grey whitout brush">
    <p:bg>
      <p:bgPr>
        <a:solidFill>
          <a:srgbClr val="F3F3F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6083" y="4476369"/>
            <a:ext cx="106984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4334" y="3487279"/>
            <a:ext cx="3772266" cy="204671"/>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4334" y="3730924"/>
            <a:ext cx="3772266" cy="204671"/>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4335" y="2044729"/>
            <a:ext cx="3772266" cy="272895"/>
          </a:xfrm>
        </p:spPr>
        <p:txBody>
          <a:bodyPr wrap="square" anchor="t" anchorCtr="0">
            <a:no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itle 13">
            <a:extLst>
              <a:ext uri="{FF2B5EF4-FFF2-40B4-BE49-F238E27FC236}">
                <a16:creationId xmlns:a16="http://schemas.microsoft.com/office/drawing/2014/main" id="{3EFDCF33-FCA5-EB4E-AECA-A5782DC7CC65}"/>
              </a:ext>
            </a:extLst>
          </p:cNvPr>
          <p:cNvSpPr>
            <a:spLocks noGrp="1"/>
          </p:cNvSpPr>
          <p:nvPr>
            <p:ph type="title"/>
          </p:nvPr>
        </p:nvSpPr>
        <p:spPr>
          <a:xfrm>
            <a:off x="395288" y="1145321"/>
            <a:ext cx="3771312" cy="830997"/>
          </a:xfrm>
        </p:spPr>
        <p:txBody>
          <a:bodyPr wrap="square" lIns="0" tIns="0" bIns="0" anchor="b" anchorCtr="0">
            <a:noAutofit/>
          </a:bodyPr>
          <a:lstStyle>
            <a:lvl1pPr>
              <a:defRPr sz="3000" b="0" i="0">
                <a:solidFill>
                  <a:schemeClr val="accent2"/>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1" name="Rectangle 10">
            <a:extLst>
              <a:ext uri="{FF2B5EF4-FFF2-40B4-BE49-F238E27FC236}">
                <a16:creationId xmlns:a16="http://schemas.microsoft.com/office/drawing/2014/main" id="{74D5E0F2-6985-874E-97ED-EA3E66770ADB}"/>
              </a:ext>
            </a:extLst>
          </p:cNvPr>
          <p:cNvSpPr/>
          <p:nvPr userDrawn="1"/>
        </p:nvSpPr>
        <p:spPr>
          <a:xfrm>
            <a:off x="303780" y="4873581"/>
            <a:ext cx="2907647" cy="169277"/>
          </a:xfrm>
          <a:prstGeom prst="rect">
            <a:avLst/>
          </a:prstGeom>
        </p:spPr>
        <p:txBody>
          <a:bodyPr wrap="square">
            <a:spAutoFit/>
          </a:bodyPr>
          <a:lstStyle/>
          <a:p>
            <a:pPr algn="l"/>
            <a:r>
              <a:rPr lang="en-US" sz="500"/>
              <a:t>Genesys confidential and proprietary information. Unauthorized disclosure is prohibited.</a:t>
            </a:r>
          </a:p>
        </p:txBody>
      </p:sp>
    </p:spTree>
    <p:extLst>
      <p:ext uri="{BB962C8B-B14F-4D97-AF65-F5344CB8AC3E}">
        <p14:creationId xmlns:p14="http://schemas.microsoft.com/office/powerpoint/2010/main" val="2026994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 orange 4">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C67311-721C-B144-870C-7D55CCFC3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0"/>
            <a:ext cx="5429250"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8" name="Graphic 7">
            <a:extLst>
              <a:ext uri="{FF2B5EF4-FFF2-40B4-BE49-F238E27FC236}">
                <a16:creationId xmlns:a16="http://schemas.microsoft.com/office/drawing/2014/main" id="{B0315977-7D3C-824A-A156-D738C8BE33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6CC76015-6D70-F440-BC71-2DC9692234D0}"/>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6F1A2FD9-6202-1244-8187-4701AAA040E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9180914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pter slide - blue 1">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8641" y="0"/>
            <a:ext cx="3010829" cy="5143500"/>
          </a:xfrm>
          <a:prstGeom prst="rect">
            <a:avLst/>
          </a:prstGeom>
        </p:spPr>
      </p:pic>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Rectangle 7">
            <a:extLst>
              <a:ext uri="{FF2B5EF4-FFF2-40B4-BE49-F238E27FC236}">
                <a16:creationId xmlns:a16="http://schemas.microsoft.com/office/drawing/2014/main" id="{25666524-94A0-CC45-BDCA-0EFD52F508D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7445173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pter slide - blue 2">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89832" y="158750"/>
            <a:ext cx="2658881" cy="445578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Title 13">
            <a:extLst>
              <a:ext uri="{FF2B5EF4-FFF2-40B4-BE49-F238E27FC236}">
                <a16:creationId xmlns:a16="http://schemas.microsoft.com/office/drawing/2014/main" id="{4D739D9D-3582-CB4A-8693-F845C0024E88}"/>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9B225A8B-F79F-5E4D-AC3B-D557FD05BBEA}"/>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9422784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pter slide - blue 3">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F2A134-5AE9-9D4A-AC38-12E4645592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0143" y="956930"/>
            <a:ext cx="3438570" cy="2679405"/>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70D5C225-F887-A24C-87AB-288513FA6AB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540F5AD0-7467-B842-B622-30CF8198BB74}"/>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1995187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pter slide - blue 4">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C67311-721C-B144-870C-7D55CCFC3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0"/>
            <a:ext cx="5429250"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14C8E3CF-7D30-B94C-8704-F4744F75A5BB}"/>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6FC939F3-C860-F045-83A8-160F8D3638A6}"/>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3624472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pter slide - orange 1">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8641" y="0"/>
            <a:ext cx="3010829"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Title 13">
            <a:extLst>
              <a:ext uri="{FF2B5EF4-FFF2-40B4-BE49-F238E27FC236}">
                <a16:creationId xmlns:a16="http://schemas.microsoft.com/office/drawing/2014/main" id="{EE4D3491-0482-5A4C-B585-2E7460FAE552}"/>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58ADD0E5-6046-B744-ACA6-354F06F2079C}"/>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868067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pter slide - orange 2">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89832" y="158750"/>
            <a:ext cx="2658881" cy="445578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9" name="Graphic 8">
            <a:extLst>
              <a:ext uri="{FF2B5EF4-FFF2-40B4-BE49-F238E27FC236}">
                <a16:creationId xmlns:a16="http://schemas.microsoft.com/office/drawing/2014/main" id="{847ADB03-05DF-8342-BDF6-2F972308FF4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Title 13">
            <a:extLst>
              <a:ext uri="{FF2B5EF4-FFF2-40B4-BE49-F238E27FC236}">
                <a16:creationId xmlns:a16="http://schemas.microsoft.com/office/drawing/2014/main" id="{B319E875-523B-5541-8BBF-655BE75C879E}"/>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C1CB5EA1-70B6-7B4A-BD15-86EAEF69F967}"/>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9893378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pter slide - orange 3">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F2A134-5AE9-9D4A-AC38-12E4645592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0143" y="956930"/>
            <a:ext cx="3438570" cy="2679405"/>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8" name="Graphic 7">
            <a:extLst>
              <a:ext uri="{FF2B5EF4-FFF2-40B4-BE49-F238E27FC236}">
                <a16:creationId xmlns:a16="http://schemas.microsoft.com/office/drawing/2014/main" id="{CC2555DB-0FEF-144B-A387-7F87BE6A33D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C3165FA9-A28E-CE47-8379-C95B1936A94F}"/>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0043C35C-D3AD-B24B-A0EB-3E434AB3660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5557798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pter slide - orange 4">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C67311-721C-B144-870C-7D55CCFC3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0"/>
            <a:ext cx="5429250"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8" name="Graphic 7">
            <a:extLst>
              <a:ext uri="{FF2B5EF4-FFF2-40B4-BE49-F238E27FC236}">
                <a16:creationId xmlns:a16="http://schemas.microsoft.com/office/drawing/2014/main" id="{B0315977-7D3C-824A-A156-D738C8BE33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6CC76015-6D70-F440-BC71-2DC9692234D0}"/>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6F1A2FD9-6202-1244-8187-4701AAA040E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3442912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asic slide - Blue - without bar">
    <p:bg>
      <p:bgPr>
        <a:solidFill>
          <a:schemeClr val="accent2"/>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B3743AF-DA5A-D948-90CA-EF534450E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8575" y="0"/>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1553539243"/>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asic slide - Blue ">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890BC9D0-0C45-1943-BEBA-1BAB9D8DB4A2}"/>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2B3743AF-DA5A-D948-90CA-EF534450E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8575" y="0"/>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0DB7A2A-AF98-654F-B562-C8518BBB653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166011463"/>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sic slide - Blue - without bar">
    <p:bg>
      <p:bgPr>
        <a:solidFill>
          <a:schemeClr val="accent2"/>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B3743AF-DA5A-D948-90CA-EF534450E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8575" y="0"/>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892763932"/>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asic slide - Blue - no brush">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890BC9D0-0C45-1943-BEBA-1BAB9D8DB4A2}"/>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0DB7A2A-AF98-654F-B562-C8518BBB653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911095075"/>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sic slide - Blue / 2 columns">
    <p:bg>
      <p:bgPr>
        <a:solidFill>
          <a:schemeClr val="accent2"/>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F877449-43E6-7B41-8A8C-3EA087827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95B0C5A-3D53-524C-A4DC-B79D7C28221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7" name="Content Placeholder 6">
            <a:extLst>
              <a:ext uri="{FF2B5EF4-FFF2-40B4-BE49-F238E27FC236}">
                <a16:creationId xmlns:a16="http://schemas.microsoft.com/office/drawing/2014/main" id="{31CF7181-8249-C541-BA4C-C7B92A54CFD9}"/>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Content Placeholder 6">
            <a:extLst>
              <a:ext uri="{FF2B5EF4-FFF2-40B4-BE49-F238E27FC236}">
                <a16:creationId xmlns:a16="http://schemas.microsoft.com/office/drawing/2014/main" id="{ED07F1E7-A675-144F-BBC0-D6DA022FC0D4}"/>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Google Shape;91;p17">
            <a:extLst>
              <a:ext uri="{FF2B5EF4-FFF2-40B4-BE49-F238E27FC236}">
                <a16:creationId xmlns:a16="http://schemas.microsoft.com/office/drawing/2014/main" id="{1142168F-9C0A-5747-8F91-C411B70AF050}"/>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7F432F5C-4368-F645-AC21-72F0E94AA850}"/>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2" name="Title 3">
            <a:extLst>
              <a:ext uri="{FF2B5EF4-FFF2-40B4-BE49-F238E27FC236}">
                <a16:creationId xmlns:a16="http://schemas.microsoft.com/office/drawing/2014/main" id="{024D0FFB-3583-C440-9C5F-DED56C8886AF}"/>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Text Placeholder 4">
            <a:extLst>
              <a:ext uri="{FF2B5EF4-FFF2-40B4-BE49-F238E27FC236}">
                <a16:creationId xmlns:a16="http://schemas.microsoft.com/office/drawing/2014/main" id="{CFB029DF-1A21-EB44-94E4-E270F853EA22}"/>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6" name="Text Placeholder 4">
            <a:extLst>
              <a:ext uri="{FF2B5EF4-FFF2-40B4-BE49-F238E27FC236}">
                <a16:creationId xmlns:a16="http://schemas.microsoft.com/office/drawing/2014/main" id="{594D6F6A-23F6-C446-BC4B-371DEAE9A6ED}"/>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860359392"/>
      </p:ext>
    </p:extLst>
  </p:cSld>
  <p:clrMapOvr>
    <a:masterClrMapping/>
  </p:clrMapOvr>
  <p:extLst>
    <p:ext uri="{DCECCB84-F9BA-43D5-87BE-67443E8EF086}">
      <p15:sldGuideLst xmlns:p15="http://schemas.microsoft.com/office/powerpoint/2012/main">
        <p15:guide id="1" pos="2789">
          <p15:clr>
            <a:srgbClr val="FBAE40"/>
          </p15:clr>
        </p15:guide>
        <p15:guide id="2" pos="2971">
          <p15:clr>
            <a:srgbClr val="FBAE40"/>
          </p15:clr>
        </p15:guide>
        <p15:guide id="3" orient="horz" pos="577">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sic slide - Blue / 3 columns">
    <p:bg>
      <p:bgPr>
        <a:solidFill>
          <a:schemeClr val="accent2"/>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8E86B1D-62CC-AF49-9788-533C35C2A9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6" name="Graphic 15">
            <a:extLst>
              <a:ext uri="{FF2B5EF4-FFF2-40B4-BE49-F238E27FC236}">
                <a16:creationId xmlns:a16="http://schemas.microsoft.com/office/drawing/2014/main" id="{B0D7E2C1-F70C-D14F-A96F-9ABA246A86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8" name="Content Placeholder 6">
            <a:extLst>
              <a:ext uri="{FF2B5EF4-FFF2-40B4-BE49-F238E27FC236}">
                <a16:creationId xmlns:a16="http://schemas.microsoft.com/office/drawing/2014/main" id="{5A6DB2A4-051B-594F-BEA3-F6DD30B93108}"/>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Google Shape;91;p17">
            <a:extLst>
              <a:ext uri="{FF2B5EF4-FFF2-40B4-BE49-F238E27FC236}">
                <a16:creationId xmlns:a16="http://schemas.microsoft.com/office/drawing/2014/main" id="{4F3A254D-B770-454A-813C-ABB2C77AD3CA}"/>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a:extLst>
              <a:ext uri="{FF2B5EF4-FFF2-40B4-BE49-F238E27FC236}">
                <a16:creationId xmlns:a16="http://schemas.microsoft.com/office/drawing/2014/main" id="{A75A4D77-07B2-FE4A-B2C2-2A9808DCFE39}"/>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65C14B80-21E5-C943-AAB5-4EF316AB79C2}"/>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Text Placeholder 4">
            <a:extLst>
              <a:ext uri="{FF2B5EF4-FFF2-40B4-BE49-F238E27FC236}">
                <a16:creationId xmlns:a16="http://schemas.microsoft.com/office/drawing/2014/main" id="{177E587E-62F2-B54E-90AA-419C34DCDCA5}"/>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5" name="Content Placeholder 6">
            <a:extLst>
              <a:ext uri="{FF2B5EF4-FFF2-40B4-BE49-F238E27FC236}">
                <a16:creationId xmlns:a16="http://schemas.microsoft.com/office/drawing/2014/main" id="{30A138AB-2133-CB40-A348-C25B7B4355B8}"/>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03C28765-E705-3042-AA2B-C7E0FF991C9E}"/>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60A7CE61-D9C3-5A4B-971D-F34790A68883}"/>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B212313-BF96-5644-BD4B-37AFDF5F3F60}"/>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48107881"/>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sic slide - Blue / 4 columns">
    <p:bg>
      <p:bgPr>
        <a:solidFill>
          <a:schemeClr val="accent2"/>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96E7AE61-A195-3B41-BA44-5585CDCD7991}"/>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raphic 25">
            <a:extLst>
              <a:ext uri="{FF2B5EF4-FFF2-40B4-BE49-F238E27FC236}">
                <a16:creationId xmlns:a16="http://schemas.microsoft.com/office/drawing/2014/main" id="{3A26EB43-1950-564F-9DA6-E71228655F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9" name="Graphic 18">
            <a:extLst>
              <a:ext uri="{FF2B5EF4-FFF2-40B4-BE49-F238E27FC236}">
                <a16:creationId xmlns:a16="http://schemas.microsoft.com/office/drawing/2014/main" id="{CB62E922-A272-1D45-B0B3-DA88D06E63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1145210F-3462-614A-B8C5-FDA2631AAC7B}"/>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6F207EE5-F577-A247-A238-F17A1F53E22A}"/>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B1FF0067-C27E-484A-9F52-709EEC4429F7}"/>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B829E9ED-9C39-9C41-AE9E-1B003DF15A57}"/>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7" name="Content Placeholder 6">
            <a:extLst>
              <a:ext uri="{FF2B5EF4-FFF2-40B4-BE49-F238E27FC236}">
                <a16:creationId xmlns:a16="http://schemas.microsoft.com/office/drawing/2014/main" id="{9CD852CD-2ED6-5E4A-A4AE-982755CEFB07}"/>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FE17B063-5A5C-4040-A6C9-2688B1256BF7}"/>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7BCEBC82-0B9C-574C-98AC-2F092507974A}"/>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6AB6B5BF-85FD-0F48-972D-B9991EE87D25}"/>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7" name="Content Placeholder 6">
            <a:extLst>
              <a:ext uri="{FF2B5EF4-FFF2-40B4-BE49-F238E27FC236}">
                <a16:creationId xmlns:a16="http://schemas.microsoft.com/office/drawing/2014/main" id="{EDC06F3D-B36D-A94C-AB9A-B689D919D8A1}"/>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A8B40CEF-3AC8-4D4F-989A-50496D75824C}"/>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488729680"/>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sic slide - Blue  / Left bar 1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592388"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406937" y="3863856"/>
            <a:ext cx="1858391"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Text Placeholder 2">
            <a:extLst>
              <a:ext uri="{FF2B5EF4-FFF2-40B4-BE49-F238E27FC236}">
                <a16:creationId xmlns:a16="http://schemas.microsoft.com/office/drawing/2014/main" id="{91C22471-9BDE-054B-A4BC-23007718A907}"/>
              </a:ext>
            </a:extLst>
          </p:cNvPr>
          <p:cNvSpPr>
            <a:spLocks noGrp="1"/>
          </p:cNvSpPr>
          <p:nvPr>
            <p:ph type="body" sz="quarter" idx="19"/>
          </p:nvPr>
        </p:nvSpPr>
        <p:spPr>
          <a:xfrm>
            <a:off x="2998822" y="1752135"/>
            <a:ext cx="5749892"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0" name="Rectangle 9">
            <a:extLst>
              <a:ext uri="{FF2B5EF4-FFF2-40B4-BE49-F238E27FC236}">
                <a16:creationId xmlns:a16="http://schemas.microsoft.com/office/drawing/2014/main" id="{610436F3-4412-8743-9A66-1CFE9A7ECAD5}"/>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5" name="Text Placeholder 4">
            <a:extLst>
              <a:ext uri="{FF2B5EF4-FFF2-40B4-BE49-F238E27FC236}">
                <a16:creationId xmlns:a16="http://schemas.microsoft.com/office/drawing/2014/main" id="{6EA15CE2-243C-0D41-A3AA-6CBAEA7E1393}"/>
              </a:ext>
            </a:extLst>
          </p:cNvPr>
          <p:cNvSpPr>
            <a:spLocks noGrp="1"/>
          </p:cNvSpPr>
          <p:nvPr>
            <p:ph type="body" sz="quarter" idx="20"/>
          </p:nvPr>
        </p:nvSpPr>
        <p:spPr>
          <a:xfrm>
            <a:off x="2998822" y="1323373"/>
            <a:ext cx="5749892"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8800765A-D945-C34D-A852-71630BF7C74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657285515"/>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sic slide - Blue  / Left bar 2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24" name="Graphic 23">
            <a:extLst>
              <a:ext uri="{FF2B5EF4-FFF2-40B4-BE49-F238E27FC236}">
                <a16:creationId xmlns:a16="http://schemas.microsoft.com/office/drawing/2014/main" id="{C11D9F2E-5A07-C446-826A-133943FF25A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86667BCB-1754-8A44-84D0-4254CB20771D}"/>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5" name="Text Placeholder 2">
            <a:extLst>
              <a:ext uri="{FF2B5EF4-FFF2-40B4-BE49-F238E27FC236}">
                <a16:creationId xmlns:a16="http://schemas.microsoft.com/office/drawing/2014/main" id="{8B8060CE-778E-5E4E-ADDE-55799BEF4CAB}"/>
              </a:ext>
            </a:extLst>
          </p:cNvPr>
          <p:cNvSpPr>
            <a:spLocks noGrp="1"/>
          </p:cNvSpPr>
          <p:nvPr>
            <p:ph type="body" sz="quarter" idx="19"/>
          </p:nvPr>
        </p:nvSpPr>
        <p:spPr>
          <a:xfrm>
            <a:off x="2998821" y="1805503"/>
            <a:ext cx="2725704"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CE74D7FC-03E6-8E43-8DDC-0E550891B832}"/>
              </a:ext>
            </a:extLst>
          </p:cNvPr>
          <p:cNvSpPr>
            <a:spLocks noGrp="1"/>
          </p:cNvSpPr>
          <p:nvPr>
            <p:ph type="body" sz="quarter" idx="20"/>
          </p:nvPr>
        </p:nvSpPr>
        <p:spPr>
          <a:xfrm>
            <a:off x="2998821" y="1176489"/>
            <a:ext cx="2725704"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5377E535-3F8D-2B4A-A561-5E55691BB263}"/>
              </a:ext>
            </a:extLst>
          </p:cNvPr>
          <p:cNvSpPr>
            <a:spLocks noGrp="1"/>
          </p:cNvSpPr>
          <p:nvPr>
            <p:ph type="body" sz="quarter" idx="21"/>
          </p:nvPr>
        </p:nvSpPr>
        <p:spPr>
          <a:xfrm>
            <a:off x="6130958" y="1815638"/>
            <a:ext cx="2617755"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58EA1794-1410-6A43-9EDF-6808CF5A3D8B}"/>
              </a:ext>
            </a:extLst>
          </p:cNvPr>
          <p:cNvSpPr>
            <a:spLocks noGrp="1"/>
          </p:cNvSpPr>
          <p:nvPr>
            <p:ph type="body" sz="quarter" idx="22"/>
          </p:nvPr>
        </p:nvSpPr>
        <p:spPr>
          <a:xfrm>
            <a:off x="6130958" y="1186624"/>
            <a:ext cx="2617755"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2" name="Google Shape;91;p17">
            <a:extLst>
              <a:ext uri="{FF2B5EF4-FFF2-40B4-BE49-F238E27FC236}">
                <a16:creationId xmlns:a16="http://schemas.microsoft.com/office/drawing/2014/main" id="{751BBA9A-F2EB-9046-96C6-D177AEEFC16E}"/>
              </a:ext>
            </a:extLst>
          </p:cNvPr>
          <p:cNvSpPr/>
          <p:nvPr userDrawn="1"/>
        </p:nvSpPr>
        <p:spPr>
          <a:xfrm flipV="1">
            <a:off x="0" y="0"/>
            <a:ext cx="2592388"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 Placeholder 2">
            <a:extLst>
              <a:ext uri="{FF2B5EF4-FFF2-40B4-BE49-F238E27FC236}">
                <a16:creationId xmlns:a16="http://schemas.microsoft.com/office/drawing/2014/main" id="{5C9FD146-73B8-7A0F-D7F9-368ACDD467B9}"/>
              </a:ext>
            </a:extLst>
          </p:cNvPr>
          <p:cNvSpPr>
            <a:spLocks noGrp="1"/>
          </p:cNvSpPr>
          <p:nvPr>
            <p:ph type="body" sz="quarter" idx="18"/>
          </p:nvPr>
        </p:nvSpPr>
        <p:spPr>
          <a:xfrm>
            <a:off x="406937" y="3863856"/>
            <a:ext cx="1858391"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20" name="Title 3">
            <a:extLst>
              <a:ext uri="{FF2B5EF4-FFF2-40B4-BE49-F238E27FC236}">
                <a16:creationId xmlns:a16="http://schemas.microsoft.com/office/drawing/2014/main" id="{111272EF-387F-D5D6-66BC-FBA2211C5DB5}"/>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01995542"/>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Basic slide - Blue  / Left bar 1 column">
    <p:bg>
      <p:bgPr>
        <a:solidFill>
          <a:schemeClr val="accent2"/>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22344"/>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2" name="Text Placeholder 2">
            <a:extLst>
              <a:ext uri="{FF2B5EF4-FFF2-40B4-BE49-F238E27FC236}">
                <a16:creationId xmlns:a16="http://schemas.microsoft.com/office/drawing/2014/main" id="{91C22471-9BDE-054B-A4BC-23007718A907}"/>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5" name="Text Placeholder 4">
            <a:extLst>
              <a:ext uri="{FF2B5EF4-FFF2-40B4-BE49-F238E27FC236}">
                <a16:creationId xmlns:a16="http://schemas.microsoft.com/office/drawing/2014/main" id="{6EA15CE2-243C-0D41-A3AA-6CBAEA7E1393}"/>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8800765A-D945-C34D-A852-71630BF7C74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689431618"/>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Basic slide - Blue  / Left bar 1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Text Placeholder 2">
            <a:extLst>
              <a:ext uri="{FF2B5EF4-FFF2-40B4-BE49-F238E27FC236}">
                <a16:creationId xmlns:a16="http://schemas.microsoft.com/office/drawing/2014/main" id="{91C22471-9BDE-054B-A4BC-23007718A907}"/>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0" name="Rectangle 9">
            <a:extLst>
              <a:ext uri="{FF2B5EF4-FFF2-40B4-BE49-F238E27FC236}">
                <a16:creationId xmlns:a16="http://schemas.microsoft.com/office/drawing/2014/main" id="{610436F3-4412-8743-9A66-1CFE9A7ECAD5}"/>
              </a:ext>
            </a:extLst>
          </p:cNvPr>
          <p:cNvSpPr/>
          <p:nvPr userDrawn="1"/>
        </p:nvSpPr>
        <p:spPr>
          <a:xfrm>
            <a:off x="4756687" y="4882049"/>
            <a:ext cx="2907647" cy="169277"/>
          </a:xfrm>
          <a:prstGeom prst="rect">
            <a:avLst/>
          </a:prstGeom>
        </p:spPr>
        <p:txBody>
          <a:bodyPr wrap="square">
            <a:spAutoFit/>
          </a:bodyPr>
          <a:lstStyle/>
          <a:p>
            <a:pPr algn="r"/>
            <a:r>
              <a:rPr lang="en-US" sz="500" err="1">
                <a:solidFill>
                  <a:schemeClr val="bg1"/>
                </a:solidFill>
              </a:rPr>
              <a:t>Genesys</a:t>
            </a:r>
            <a:r>
              <a:rPr lang="en-US" sz="500">
                <a:solidFill>
                  <a:schemeClr val="bg1"/>
                </a:solidFill>
              </a:rPr>
              <a:t> confidential and proprietary information. Unauthorized disclosure is prohibited.</a:t>
            </a:r>
          </a:p>
        </p:txBody>
      </p:sp>
      <p:sp>
        <p:nvSpPr>
          <p:cNvPr id="15" name="Text Placeholder 4">
            <a:extLst>
              <a:ext uri="{FF2B5EF4-FFF2-40B4-BE49-F238E27FC236}">
                <a16:creationId xmlns:a16="http://schemas.microsoft.com/office/drawing/2014/main" id="{6EA15CE2-243C-0D41-A3AA-6CBAEA7E1393}"/>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8800765A-D945-C34D-A852-71630BF7C74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189043202"/>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Basic slide - Blue  / Left bar 2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5F90C578-0658-DD46-B197-E8390405ACC1}"/>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C11D9F2E-5A07-C446-826A-133943FF25A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86667BCB-1754-8A44-84D0-4254CB20771D}"/>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ext Placeholder 2">
            <a:extLst>
              <a:ext uri="{FF2B5EF4-FFF2-40B4-BE49-F238E27FC236}">
                <a16:creationId xmlns:a16="http://schemas.microsoft.com/office/drawing/2014/main" id="{BD74FFD6-410D-2A4D-9C74-7647920BCD50}"/>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5" name="Text Placeholder 2">
            <a:extLst>
              <a:ext uri="{FF2B5EF4-FFF2-40B4-BE49-F238E27FC236}">
                <a16:creationId xmlns:a16="http://schemas.microsoft.com/office/drawing/2014/main" id="{8B8060CE-778E-5E4E-ADDE-55799BEF4CAB}"/>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CE74D7FC-03E6-8E43-8DDC-0E550891B832}"/>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5377E535-3F8D-2B4A-A561-5E55691BB263}"/>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58EA1794-1410-6A43-9EDF-6808CF5A3D8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2" name="Title 3">
            <a:extLst>
              <a:ext uri="{FF2B5EF4-FFF2-40B4-BE49-F238E27FC236}">
                <a16:creationId xmlns:a16="http://schemas.microsoft.com/office/drawing/2014/main" id="{9BDD9B3A-AF92-F64D-B287-730D410FAA3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254869939"/>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Basic slide - Light Gray - without bar">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526035459"/>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slide - Blue ">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890BC9D0-0C45-1943-BEBA-1BAB9D8DB4A2}"/>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2B3743AF-DA5A-D948-90CA-EF534450E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8575" y="0"/>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0DB7A2A-AF98-654F-B562-C8518BBB653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717268236"/>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asic slide - Light Gray ">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sp>
        <p:nvSpPr>
          <p:cNvPr id="8" name="Google Shape;91;p17">
            <a:extLst>
              <a:ext uri="{FF2B5EF4-FFF2-40B4-BE49-F238E27FC236}">
                <a16:creationId xmlns:a16="http://schemas.microsoft.com/office/drawing/2014/main" id="{E9E1D298-C77B-9B47-8B74-B7F316D9F5C3}"/>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330597B3-9A2E-604D-B801-3D86C621114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4057152691"/>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Basic slide - Light Gray -no brush">
    <p:bg>
      <p:bgPr>
        <a:solidFill>
          <a:schemeClr val="bg1">
            <a:lumMod val="95000"/>
          </a:schemeClr>
        </a:solidFill>
        <a:effectLst/>
      </p:bgPr>
    </p:bg>
    <p:spTree>
      <p:nvGrpSpPr>
        <p:cNvPr id="1" name=""/>
        <p:cNvGrpSpPr/>
        <p:nvPr/>
      </p:nvGrpSpPr>
      <p:grpSpPr>
        <a:xfrm>
          <a:off x="0" y="0"/>
          <a:ext cx="0" cy="0"/>
          <a:chOff x="0" y="0"/>
          <a:chExt cx="0" cy="0"/>
        </a:xfrm>
      </p:grpSpPr>
      <p:sp>
        <p:nvSpPr>
          <p:cNvPr id="11" name="Google Shape;91;p17">
            <a:extLst>
              <a:ext uri="{FF2B5EF4-FFF2-40B4-BE49-F238E27FC236}">
                <a16:creationId xmlns:a16="http://schemas.microsoft.com/office/drawing/2014/main" id="{B1D9A59A-4783-9D49-88F4-B58F959A4F93}"/>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330597B3-9A2E-604D-B801-3D86C621114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519444323"/>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asic slide - Light Gray / 2 columns">
    <p:bg>
      <p:bgPr>
        <a:solidFill>
          <a:schemeClr val="bg1">
            <a:lumMod val="95000"/>
          </a:schemeClr>
        </a:solidFill>
        <a:effectLst/>
      </p:bgPr>
    </p:bg>
    <p:spTree>
      <p:nvGrpSpPr>
        <p:cNvPr id="1" name=""/>
        <p:cNvGrpSpPr/>
        <p:nvPr/>
      </p:nvGrpSpPr>
      <p:grpSpPr>
        <a:xfrm>
          <a:off x="0" y="0"/>
          <a:ext cx="0" cy="0"/>
          <a:chOff x="0" y="0"/>
          <a:chExt cx="0" cy="0"/>
        </a:xfrm>
      </p:grpSpPr>
      <p:sp>
        <p:nvSpPr>
          <p:cNvPr id="12" name="Google Shape;91;p17">
            <a:extLst>
              <a:ext uri="{FF2B5EF4-FFF2-40B4-BE49-F238E27FC236}">
                <a16:creationId xmlns:a16="http://schemas.microsoft.com/office/drawing/2014/main" id="{69438564-3690-C246-A76C-399AAC4B9C11}"/>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a:extLst>
              <a:ext uri="{FF2B5EF4-FFF2-40B4-BE49-F238E27FC236}">
                <a16:creationId xmlns:a16="http://schemas.microsoft.com/office/drawing/2014/main" id="{C9A875E7-1170-0E4D-AA3A-DC54FB484D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394"/>
            <a:ext cx="9144000" cy="5143500"/>
          </a:xfrm>
          <a:prstGeom prst="rect">
            <a:avLst/>
          </a:prstGeom>
        </p:spPr>
      </p:pic>
      <p:pic>
        <p:nvPicPr>
          <p:cNvPr id="10" name="Graphic 9">
            <a:extLst>
              <a:ext uri="{FF2B5EF4-FFF2-40B4-BE49-F238E27FC236}">
                <a16:creationId xmlns:a16="http://schemas.microsoft.com/office/drawing/2014/main" id="{3F938DF0-8934-0541-8681-D553503252C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1" name="Rectangle 10">
            <a:extLst>
              <a:ext uri="{FF2B5EF4-FFF2-40B4-BE49-F238E27FC236}">
                <a16:creationId xmlns:a16="http://schemas.microsoft.com/office/drawing/2014/main" id="{2D918C41-C7DE-644B-AF8F-D41CAC97393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9" name="Title 3">
            <a:extLst>
              <a:ext uri="{FF2B5EF4-FFF2-40B4-BE49-F238E27FC236}">
                <a16:creationId xmlns:a16="http://schemas.microsoft.com/office/drawing/2014/main" id="{BCECA169-3B2B-7441-88D4-3BD576C33E58}"/>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21" name="Content Placeholder 6">
            <a:extLst>
              <a:ext uri="{FF2B5EF4-FFF2-40B4-BE49-F238E27FC236}">
                <a16:creationId xmlns:a16="http://schemas.microsoft.com/office/drawing/2014/main" id="{98527B12-E74E-8541-A998-806ACDB0F1E9}"/>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Content Placeholder 6">
            <a:extLst>
              <a:ext uri="{FF2B5EF4-FFF2-40B4-BE49-F238E27FC236}">
                <a16:creationId xmlns:a16="http://schemas.microsoft.com/office/drawing/2014/main" id="{46202055-855F-4745-A5D3-BEC6067477B6}"/>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CD0DB9B7-89DA-6648-945D-461C32D9C601}"/>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4" name="Text Placeholder 4">
            <a:extLst>
              <a:ext uri="{FF2B5EF4-FFF2-40B4-BE49-F238E27FC236}">
                <a16:creationId xmlns:a16="http://schemas.microsoft.com/office/drawing/2014/main" id="{0FC9044A-EB24-2D47-96BA-106133556F0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713995786"/>
      </p:ext>
    </p:extLst>
  </p:cSld>
  <p:clrMapOvr>
    <a:masterClrMapping/>
  </p:clrMapOvr>
  <p:extLst>
    <p:ext uri="{DCECCB84-F9BA-43D5-87BE-67443E8EF086}">
      <p15:sldGuideLst xmlns:p15="http://schemas.microsoft.com/office/powerpoint/2012/main">
        <p15:guide id="1" pos="2789">
          <p15:clr>
            <a:srgbClr val="FBAE40"/>
          </p15:clr>
        </p15:guide>
        <p15:guide id="2" pos="2971">
          <p15:clr>
            <a:srgbClr val="FBAE40"/>
          </p15:clr>
        </p15:guide>
        <p15:guide id="3" orient="horz" pos="57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asic slide - Light Gray / 3 columns">
    <p:bg>
      <p:bgPr>
        <a:solidFill>
          <a:schemeClr val="bg1">
            <a:lumMod val="95000"/>
          </a:schemeClr>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55E01773-55FD-6243-BF20-58C75CC8B498}"/>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a:extLst>
              <a:ext uri="{FF2B5EF4-FFF2-40B4-BE49-F238E27FC236}">
                <a16:creationId xmlns:a16="http://schemas.microsoft.com/office/drawing/2014/main" id="{127C5211-4C90-4C4D-BF60-3635BCD35F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2" name="Graphic 11">
            <a:extLst>
              <a:ext uri="{FF2B5EF4-FFF2-40B4-BE49-F238E27FC236}">
                <a16:creationId xmlns:a16="http://schemas.microsoft.com/office/drawing/2014/main" id="{235A2F73-4119-EA40-A70F-04DA3758504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Rectangle 12">
            <a:extLst>
              <a:ext uri="{FF2B5EF4-FFF2-40B4-BE49-F238E27FC236}">
                <a16:creationId xmlns:a16="http://schemas.microsoft.com/office/drawing/2014/main" id="{115F3E79-EE74-1D47-977A-2794758D15B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B0C6CDF1-8D66-C04B-9FD2-8B0016BE4235}"/>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Content Placeholder 6">
            <a:extLst>
              <a:ext uri="{FF2B5EF4-FFF2-40B4-BE49-F238E27FC236}">
                <a16:creationId xmlns:a16="http://schemas.microsoft.com/office/drawing/2014/main" id="{F7295A32-51B7-4648-AA7D-218F37AA5F47}"/>
              </a:ext>
            </a:extLst>
          </p:cNvPr>
          <p:cNvSpPr>
            <a:spLocks noGrp="1"/>
          </p:cNvSpPr>
          <p:nvPr>
            <p:ph sz="quarter" idx="16"/>
          </p:nvPr>
        </p:nvSpPr>
        <p:spPr>
          <a:xfrm>
            <a:off x="393699"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0B5DD53B-5716-5E48-9B51-AA1DAE702FE2}"/>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6" name="Content Placeholder 6">
            <a:extLst>
              <a:ext uri="{FF2B5EF4-FFF2-40B4-BE49-F238E27FC236}">
                <a16:creationId xmlns:a16="http://schemas.microsoft.com/office/drawing/2014/main" id="{5DDBB97D-0299-D54C-997A-F27F5C0AB812}"/>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9E091E9B-95D3-F44B-BEFA-84A3C5A3B010}"/>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96AA0BE1-BDBF-BF4B-A7CB-6851294802DC}"/>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B7C825C-F1A8-B447-AF8B-6F822E43C869}"/>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3202790613"/>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asic slide - Light Gray / 4 columns">
    <p:bg>
      <p:bgPr>
        <a:solidFill>
          <a:schemeClr val="bg1">
            <a:lumMod val="95000"/>
          </a:schemeClr>
        </a:solidFill>
        <a:effectLst/>
      </p:bgPr>
    </p:bg>
    <p:spTree>
      <p:nvGrpSpPr>
        <p:cNvPr id="1" name=""/>
        <p:cNvGrpSpPr/>
        <p:nvPr/>
      </p:nvGrpSpPr>
      <p:grpSpPr>
        <a:xfrm>
          <a:off x="0" y="0"/>
          <a:ext cx="0" cy="0"/>
          <a:chOff x="0" y="0"/>
          <a:chExt cx="0" cy="0"/>
        </a:xfrm>
      </p:grpSpPr>
      <p:sp>
        <p:nvSpPr>
          <p:cNvPr id="16" name="Google Shape;91;p17">
            <a:extLst>
              <a:ext uri="{FF2B5EF4-FFF2-40B4-BE49-F238E27FC236}">
                <a16:creationId xmlns:a16="http://schemas.microsoft.com/office/drawing/2014/main" id="{E401C1CC-A682-5E40-B766-848814BE17B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259FDFC-B1EB-E74C-AC3D-A7F97DF4EF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A22F5CB-43FF-7243-BE05-B7BA475702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2" name="Rectangle 11">
            <a:extLst>
              <a:ext uri="{FF2B5EF4-FFF2-40B4-BE49-F238E27FC236}">
                <a16:creationId xmlns:a16="http://schemas.microsoft.com/office/drawing/2014/main" id="{6B2465BB-82B2-C947-A51A-45DB866DCB59}"/>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itle 3">
            <a:extLst>
              <a:ext uri="{FF2B5EF4-FFF2-40B4-BE49-F238E27FC236}">
                <a16:creationId xmlns:a16="http://schemas.microsoft.com/office/drawing/2014/main" id="{AFC6E2B7-999B-C342-AFDB-F15FB547A24B}"/>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FBC10405-B152-324F-9782-669CE3C2827D}"/>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5305F7B3-59D4-8F48-BA0C-7E4EA7B1003E}"/>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9" name="Content Placeholder 6">
            <a:extLst>
              <a:ext uri="{FF2B5EF4-FFF2-40B4-BE49-F238E27FC236}">
                <a16:creationId xmlns:a16="http://schemas.microsoft.com/office/drawing/2014/main" id="{6FD552E4-9DEE-F142-A00B-E735EDBBBAB6}"/>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BC6241A2-F0C2-174A-9D86-C877AED616DB}"/>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BED6B25C-B853-CA43-B94D-D6C647FF5A6D}"/>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6" name="Text Placeholder 4">
            <a:extLst>
              <a:ext uri="{FF2B5EF4-FFF2-40B4-BE49-F238E27FC236}">
                <a16:creationId xmlns:a16="http://schemas.microsoft.com/office/drawing/2014/main" id="{2A042FB5-5EFE-264F-B9C2-B48F49E81B43}"/>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7" name="Content Placeholder 6">
            <a:extLst>
              <a:ext uri="{FF2B5EF4-FFF2-40B4-BE49-F238E27FC236}">
                <a16:creationId xmlns:a16="http://schemas.microsoft.com/office/drawing/2014/main" id="{A00E619C-6A1E-F043-9BA4-D78A578053A9}"/>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6B3186CE-89C2-BD43-B101-3FB0A57E1EE1}"/>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853833479"/>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asic slide - Light Gray / Left bar 1 column">
    <p:bg>
      <p:bgPr>
        <a:solidFill>
          <a:schemeClr val="bg1">
            <a:lumMod val="95000"/>
          </a:schemeClr>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123503-CE33-5442-9F0D-E692D49E8A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1" y="0"/>
            <a:ext cx="2592388"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187768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7" y="3863856"/>
            <a:ext cx="1871004"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2998822" y="1752135"/>
            <a:ext cx="5749892"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2998822" y="1323373"/>
            <a:ext cx="5749892"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780351237"/>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Basic slide - Light Gray / Left bar 1 column - no brush">
    <p:bg>
      <p:bgPr>
        <a:solidFill>
          <a:schemeClr val="bg1">
            <a:lumMod val="95000"/>
          </a:schemeClr>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1" y="0"/>
            <a:ext cx="2592388"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187768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7" y="3863856"/>
            <a:ext cx="1877682"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2998822" y="1752135"/>
            <a:ext cx="5749892"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2998822" y="1323373"/>
            <a:ext cx="5749892"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309524272"/>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96">
          <p15:clr>
            <a:srgbClr val="FBAE40"/>
          </p15:clr>
        </p15:guide>
        <p15:guide id="6" pos="3878">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sic slide - Light Gray / Left bar 2 column">
    <p:bg>
      <p:bgPr>
        <a:solidFill>
          <a:schemeClr val="bg1">
            <a:lumMod val="95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9F89404-3A02-D74F-9AFF-8C58269EF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1" y="0"/>
            <a:ext cx="2592388"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0113C850-00C3-6242-AB98-FF5E48497B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Rectangle 9">
            <a:extLst>
              <a:ext uri="{FF2B5EF4-FFF2-40B4-BE49-F238E27FC236}">
                <a16:creationId xmlns:a16="http://schemas.microsoft.com/office/drawing/2014/main" id="{055186FA-CDDF-7942-A090-ABC87C1DD3D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A1ECE814-C677-9C42-86D9-038DAFD78E9B}"/>
              </a:ext>
            </a:extLst>
          </p:cNvPr>
          <p:cNvSpPr>
            <a:spLocks noGrp="1"/>
          </p:cNvSpPr>
          <p:nvPr>
            <p:ph type="title"/>
          </p:nvPr>
        </p:nvSpPr>
        <p:spPr>
          <a:xfrm>
            <a:off x="400258" y="163985"/>
            <a:ext cx="1871375"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D48805A2-5116-8840-B4F9-CFFF2B546971}"/>
              </a:ext>
            </a:extLst>
          </p:cNvPr>
          <p:cNvSpPr>
            <a:spLocks noGrp="1"/>
          </p:cNvSpPr>
          <p:nvPr>
            <p:ph type="body" sz="quarter" idx="18"/>
          </p:nvPr>
        </p:nvSpPr>
        <p:spPr>
          <a:xfrm>
            <a:off x="406937" y="3863856"/>
            <a:ext cx="18713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C103201E-1055-164D-9A90-FB386258557C}"/>
              </a:ext>
            </a:extLst>
          </p:cNvPr>
          <p:cNvSpPr>
            <a:spLocks noGrp="1"/>
          </p:cNvSpPr>
          <p:nvPr>
            <p:ph type="body" sz="quarter" idx="19"/>
          </p:nvPr>
        </p:nvSpPr>
        <p:spPr>
          <a:xfrm>
            <a:off x="2987676" y="1805503"/>
            <a:ext cx="2747996"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99FC2502-935C-AB4D-921E-EA0118DDD78B}"/>
              </a:ext>
            </a:extLst>
          </p:cNvPr>
          <p:cNvSpPr>
            <a:spLocks noGrp="1"/>
          </p:cNvSpPr>
          <p:nvPr>
            <p:ph type="body" sz="quarter" idx="20"/>
          </p:nvPr>
        </p:nvSpPr>
        <p:spPr>
          <a:xfrm>
            <a:off x="2987676" y="1176489"/>
            <a:ext cx="2747996"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2" name="Text Placeholder 2">
            <a:extLst>
              <a:ext uri="{FF2B5EF4-FFF2-40B4-BE49-F238E27FC236}">
                <a16:creationId xmlns:a16="http://schemas.microsoft.com/office/drawing/2014/main" id="{13FCFA0A-5710-FA40-8A9B-3CBA54AF8AB4}"/>
              </a:ext>
            </a:extLst>
          </p:cNvPr>
          <p:cNvSpPr>
            <a:spLocks noGrp="1"/>
          </p:cNvSpPr>
          <p:nvPr>
            <p:ph type="body" sz="quarter" idx="21"/>
          </p:nvPr>
        </p:nvSpPr>
        <p:spPr>
          <a:xfrm>
            <a:off x="6119813" y="1815638"/>
            <a:ext cx="2617251"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23" name="Text Placeholder 4">
            <a:extLst>
              <a:ext uri="{FF2B5EF4-FFF2-40B4-BE49-F238E27FC236}">
                <a16:creationId xmlns:a16="http://schemas.microsoft.com/office/drawing/2014/main" id="{28674D8B-E2EF-A241-A585-2474C25F9A5F}"/>
              </a:ext>
            </a:extLst>
          </p:cNvPr>
          <p:cNvSpPr>
            <a:spLocks noGrp="1"/>
          </p:cNvSpPr>
          <p:nvPr>
            <p:ph type="body" sz="quarter" idx="22"/>
          </p:nvPr>
        </p:nvSpPr>
        <p:spPr>
          <a:xfrm>
            <a:off x="6119813" y="1186624"/>
            <a:ext cx="2617251"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401739148"/>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Basic slide - Light Gray / Left bar 1 column">
    <p:bg>
      <p:bgPr>
        <a:solidFill>
          <a:schemeClr val="bg1">
            <a:lumMod val="95000"/>
          </a:schemeClr>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123503-CE33-5442-9F0D-E692D49E8A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317381496"/>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Basic slide - Light Gray / Left bar 1 column - no brush">
    <p:bg>
      <p:bgPr>
        <a:solidFill>
          <a:schemeClr val="bg1">
            <a:lumMod val="95000"/>
          </a:schemeClr>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767428269"/>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sic slide - Blue - no brush">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890BC9D0-0C45-1943-BEBA-1BAB9D8DB4A2}"/>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0DB7A2A-AF98-654F-B562-C8518BBB653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277022849"/>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Basic slide - Light Gray / Left bar 2 column">
    <p:bg>
      <p:bgPr>
        <a:solidFill>
          <a:schemeClr val="bg1">
            <a:lumMod val="95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9F89404-3A02-D74F-9AFF-8C58269EF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0113C850-00C3-6242-AB98-FF5E48497B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Rectangle 9">
            <a:extLst>
              <a:ext uri="{FF2B5EF4-FFF2-40B4-BE49-F238E27FC236}">
                <a16:creationId xmlns:a16="http://schemas.microsoft.com/office/drawing/2014/main" id="{055186FA-CDDF-7942-A090-ABC87C1DD3D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A1ECE814-C677-9C42-86D9-038DAFD78E9B}"/>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D48805A2-5116-8840-B4F9-CFFF2B54697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C103201E-1055-164D-9A90-FB386258557C}"/>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99FC2502-935C-AB4D-921E-EA0118DDD78B}"/>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2" name="Text Placeholder 2">
            <a:extLst>
              <a:ext uri="{FF2B5EF4-FFF2-40B4-BE49-F238E27FC236}">
                <a16:creationId xmlns:a16="http://schemas.microsoft.com/office/drawing/2014/main" id="{13FCFA0A-5710-FA40-8A9B-3CBA54AF8AB4}"/>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23" name="Text Placeholder 4">
            <a:extLst>
              <a:ext uri="{FF2B5EF4-FFF2-40B4-BE49-F238E27FC236}">
                <a16:creationId xmlns:a16="http://schemas.microsoft.com/office/drawing/2014/main" id="{28674D8B-E2EF-A241-A585-2474C25F9A5F}"/>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4062775347"/>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asic slide - Blue / Grey">
    <p:bg>
      <p:bgPr>
        <a:solidFill>
          <a:srgbClr val="F3F3F3"/>
        </a:solidFill>
        <a:effectLst/>
      </p:bgPr>
    </p:bg>
    <p:spTree>
      <p:nvGrpSpPr>
        <p:cNvPr id="1" name=""/>
        <p:cNvGrpSpPr/>
        <p:nvPr/>
      </p:nvGrpSpPr>
      <p:grpSpPr>
        <a:xfrm>
          <a:off x="0" y="0"/>
          <a:ext cx="0" cy="0"/>
          <a:chOff x="0" y="0"/>
          <a:chExt cx="0" cy="0"/>
        </a:xfrm>
      </p:grpSpPr>
      <p:sp>
        <p:nvSpPr>
          <p:cNvPr id="15" name="Google Shape;91;p17">
            <a:extLst>
              <a:ext uri="{FF2B5EF4-FFF2-40B4-BE49-F238E27FC236}">
                <a16:creationId xmlns:a16="http://schemas.microsoft.com/office/drawing/2014/main" id="{5D8C7B48-71EF-324A-A571-0D8CAE2A191D}"/>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97531866-9B9D-7E43-A3C4-D161AD5CE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3" name="Graphic 12">
            <a:extLst>
              <a:ext uri="{FF2B5EF4-FFF2-40B4-BE49-F238E27FC236}">
                <a16:creationId xmlns:a16="http://schemas.microsoft.com/office/drawing/2014/main" id="{056853DE-F9F9-A14C-BD27-B2F8237C8BE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4" name="Title 3">
            <a:extLst>
              <a:ext uri="{FF2B5EF4-FFF2-40B4-BE49-F238E27FC236}">
                <a16:creationId xmlns:a16="http://schemas.microsoft.com/office/drawing/2014/main" id="{4A2A2582-54AB-8A49-9478-84A73521DA5E}"/>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69D61A9-4A1C-454C-960C-20890A0CADF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8" name="Content Placeholder 6">
            <a:extLst>
              <a:ext uri="{FF2B5EF4-FFF2-40B4-BE49-F238E27FC236}">
                <a16:creationId xmlns:a16="http://schemas.microsoft.com/office/drawing/2014/main" id="{010A0BB7-65CD-1D4D-9C68-DD7222E5E1C1}"/>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389BB56-ABE2-F043-A70A-F0F3460F16DB}"/>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828526880"/>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asic slide - Blue / Grey - no brush">
    <p:bg>
      <p:bgPr>
        <a:solidFill>
          <a:srgbClr val="F3F3F3"/>
        </a:solidFill>
        <a:effectLst/>
      </p:bgPr>
    </p:bg>
    <p:spTree>
      <p:nvGrpSpPr>
        <p:cNvPr id="1" name=""/>
        <p:cNvGrpSpPr/>
        <p:nvPr/>
      </p:nvGrpSpPr>
      <p:grpSpPr>
        <a:xfrm>
          <a:off x="0" y="0"/>
          <a:ext cx="0" cy="0"/>
          <a:chOff x="0" y="0"/>
          <a:chExt cx="0" cy="0"/>
        </a:xfrm>
      </p:grpSpPr>
      <p:sp>
        <p:nvSpPr>
          <p:cNvPr id="11" name="Google Shape;91;p17">
            <a:extLst>
              <a:ext uri="{FF2B5EF4-FFF2-40B4-BE49-F238E27FC236}">
                <a16:creationId xmlns:a16="http://schemas.microsoft.com/office/drawing/2014/main" id="{C18D14E5-2538-424B-9813-D44163B8AE85}"/>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3" name="Graphic 12">
            <a:extLst>
              <a:ext uri="{FF2B5EF4-FFF2-40B4-BE49-F238E27FC236}">
                <a16:creationId xmlns:a16="http://schemas.microsoft.com/office/drawing/2014/main" id="{056853DE-F9F9-A14C-BD27-B2F8237C8B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4" name="Title 3">
            <a:extLst>
              <a:ext uri="{FF2B5EF4-FFF2-40B4-BE49-F238E27FC236}">
                <a16:creationId xmlns:a16="http://schemas.microsoft.com/office/drawing/2014/main" id="{4A2A2582-54AB-8A49-9478-84A73521DA5E}"/>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69D61A9-4A1C-454C-960C-20890A0CADF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8" name="Content Placeholder 6">
            <a:extLst>
              <a:ext uri="{FF2B5EF4-FFF2-40B4-BE49-F238E27FC236}">
                <a16:creationId xmlns:a16="http://schemas.microsoft.com/office/drawing/2014/main" id="{010A0BB7-65CD-1D4D-9C68-DD7222E5E1C1}"/>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389BB56-ABE2-F043-A70A-F0F3460F16DB}"/>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428168029"/>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asic slide - Blue / Grey / 2 columns">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22BBE7FD-F46C-4D46-95B7-46C38CABA76B}"/>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97531866-9B9D-7E43-A3C4-D161AD5CE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5" name="Graphic 14">
            <a:extLst>
              <a:ext uri="{FF2B5EF4-FFF2-40B4-BE49-F238E27FC236}">
                <a16:creationId xmlns:a16="http://schemas.microsoft.com/office/drawing/2014/main" id="{24447AAF-E9A0-9F47-8FFB-9B328F68FB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6" name="Title 3">
            <a:extLst>
              <a:ext uri="{FF2B5EF4-FFF2-40B4-BE49-F238E27FC236}">
                <a16:creationId xmlns:a16="http://schemas.microsoft.com/office/drawing/2014/main" id="{5497F732-DEE9-964C-9E73-60BCEAEFC28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Rectangle 16">
            <a:extLst>
              <a:ext uri="{FF2B5EF4-FFF2-40B4-BE49-F238E27FC236}">
                <a16:creationId xmlns:a16="http://schemas.microsoft.com/office/drawing/2014/main" id="{705FE6C5-450C-0A46-AFD0-9F6703D64D49}"/>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Content Placeholder 6">
            <a:extLst>
              <a:ext uri="{FF2B5EF4-FFF2-40B4-BE49-F238E27FC236}">
                <a16:creationId xmlns:a16="http://schemas.microsoft.com/office/drawing/2014/main" id="{C0392C2D-CFF3-B74F-9E19-BE79917565E0}"/>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Content Placeholder 6">
            <a:extLst>
              <a:ext uri="{FF2B5EF4-FFF2-40B4-BE49-F238E27FC236}">
                <a16:creationId xmlns:a16="http://schemas.microsoft.com/office/drawing/2014/main" id="{40F964E8-1C11-1C45-9FCA-4DB313379285}"/>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D0608187-4F33-F545-A67B-BC9EC6854ACB}"/>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0" name="Text Placeholder 4">
            <a:extLst>
              <a:ext uri="{FF2B5EF4-FFF2-40B4-BE49-F238E27FC236}">
                <a16:creationId xmlns:a16="http://schemas.microsoft.com/office/drawing/2014/main" id="{9B1E3DB7-F90E-AE4A-B135-541E3750A1C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922504025"/>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asic slide - Blue / Grey / 3 columns">
    <p:bg>
      <p:bgPr>
        <a:solidFill>
          <a:srgbClr val="F3F3F3"/>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60CA784A-4554-584C-9F85-B00078B854C6}"/>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a:extLst>
              <a:ext uri="{FF2B5EF4-FFF2-40B4-BE49-F238E27FC236}">
                <a16:creationId xmlns:a16="http://schemas.microsoft.com/office/drawing/2014/main" id="{78E110EF-FA9F-9D43-A65D-C6BBCEAFD5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21" name="Graphic 20">
            <a:extLst>
              <a:ext uri="{FF2B5EF4-FFF2-40B4-BE49-F238E27FC236}">
                <a16:creationId xmlns:a16="http://schemas.microsoft.com/office/drawing/2014/main" id="{F9A2E06A-A5ED-5D42-9BC0-D6763F8B12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Title 3">
            <a:extLst>
              <a:ext uri="{FF2B5EF4-FFF2-40B4-BE49-F238E27FC236}">
                <a16:creationId xmlns:a16="http://schemas.microsoft.com/office/drawing/2014/main" id="{45E3DD14-0AB5-CF4C-8957-1FF8DC976B3F}"/>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Rectangle 11">
            <a:extLst>
              <a:ext uri="{FF2B5EF4-FFF2-40B4-BE49-F238E27FC236}">
                <a16:creationId xmlns:a16="http://schemas.microsoft.com/office/drawing/2014/main" id="{B6917440-F19C-2441-A51F-794B46F310F2}"/>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Content Placeholder 6">
            <a:extLst>
              <a:ext uri="{FF2B5EF4-FFF2-40B4-BE49-F238E27FC236}">
                <a16:creationId xmlns:a16="http://schemas.microsoft.com/office/drawing/2014/main" id="{C732EA86-298F-4A4F-8A37-37BE9BF99535}"/>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AD0C493E-5292-EB40-9822-730563D9BC37}"/>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6" name="Content Placeholder 6">
            <a:extLst>
              <a:ext uri="{FF2B5EF4-FFF2-40B4-BE49-F238E27FC236}">
                <a16:creationId xmlns:a16="http://schemas.microsoft.com/office/drawing/2014/main" id="{1FDEA6DC-B02E-3A40-8373-6D335C19623F}"/>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7A9D9322-8D0B-5542-BD63-36855F08491C}"/>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8913C495-EE2A-3F44-8E36-D91B56C1635D}"/>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97012CB-F020-044E-817E-1050010BA2F4}"/>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081461663"/>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asic slide - Blue / Grey / 4 columns">
    <p:bg>
      <p:bgPr>
        <a:solidFill>
          <a:srgbClr val="F3F3F3"/>
        </a:solidFill>
        <a:effectLst/>
      </p:bgPr>
    </p:bg>
    <p:spTree>
      <p:nvGrpSpPr>
        <p:cNvPr id="1" name=""/>
        <p:cNvGrpSpPr/>
        <p:nvPr/>
      </p:nvGrpSpPr>
      <p:grpSpPr>
        <a:xfrm>
          <a:off x="0" y="0"/>
          <a:ext cx="0" cy="0"/>
          <a:chOff x="0" y="0"/>
          <a:chExt cx="0" cy="0"/>
        </a:xfrm>
      </p:grpSpPr>
      <p:sp>
        <p:nvSpPr>
          <p:cNvPr id="20" name="Google Shape;91;p17">
            <a:extLst>
              <a:ext uri="{FF2B5EF4-FFF2-40B4-BE49-F238E27FC236}">
                <a16:creationId xmlns:a16="http://schemas.microsoft.com/office/drawing/2014/main" id="{D31819B3-A12A-AB4D-9133-91C9AFF9D02C}"/>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A7D7FB7E-915D-0747-B762-FD4F61CD33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2" name="Title 3">
            <a:extLst>
              <a:ext uri="{FF2B5EF4-FFF2-40B4-BE49-F238E27FC236}">
                <a16:creationId xmlns:a16="http://schemas.microsoft.com/office/drawing/2014/main" id="{5F8E09BB-6B7F-C942-9D16-ED154FA3B0FC}"/>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pic>
        <p:nvPicPr>
          <p:cNvPr id="16" name="Graphic 15">
            <a:extLst>
              <a:ext uri="{FF2B5EF4-FFF2-40B4-BE49-F238E27FC236}">
                <a16:creationId xmlns:a16="http://schemas.microsoft.com/office/drawing/2014/main" id="{5F4098FE-E6AF-1D4F-A1E5-B193AA626BD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Rectangle 12">
            <a:extLst>
              <a:ext uri="{FF2B5EF4-FFF2-40B4-BE49-F238E27FC236}">
                <a16:creationId xmlns:a16="http://schemas.microsoft.com/office/drawing/2014/main" id="{33743FCA-EA64-224D-87F3-E8EACB07270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E3D39D78-55F4-764B-A1E8-886B73DADF86}"/>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EBEB7012-EC3E-B549-8693-F15959CBBA4D}"/>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8" name="Content Placeholder 6">
            <a:extLst>
              <a:ext uri="{FF2B5EF4-FFF2-40B4-BE49-F238E27FC236}">
                <a16:creationId xmlns:a16="http://schemas.microsoft.com/office/drawing/2014/main" id="{D931C2E7-2E30-AC46-8979-1E2C13EC644E}"/>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0536D96-332C-0E40-BA6A-F776E81E6BCC}"/>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DC857693-2E2A-F94D-BDB7-340F107283C4}"/>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AE82DFEE-9F6F-8045-B9C6-A3BED1C0907C}"/>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6" name="Content Placeholder 6">
            <a:extLst>
              <a:ext uri="{FF2B5EF4-FFF2-40B4-BE49-F238E27FC236}">
                <a16:creationId xmlns:a16="http://schemas.microsoft.com/office/drawing/2014/main" id="{2AB5D36B-BD02-934C-ABC0-329003669516}"/>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7" name="Text Placeholder 4">
            <a:extLst>
              <a:ext uri="{FF2B5EF4-FFF2-40B4-BE49-F238E27FC236}">
                <a16:creationId xmlns:a16="http://schemas.microsoft.com/office/drawing/2014/main" id="{F4CB6844-508F-F645-A448-6644ED0C2B0A}"/>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1160486172"/>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asic slide - Blue / Grey / Left bar 2 column">
    <p:bg>
      <p:bgPr>
        <a:solidFill>
          <a:srgbClr val="F3F3F3"/>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AE8DD5A-9300-474F-BDA0-EFA6DA25D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11144" y="0"/>
            <a:ext cx="2593854"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7" name="Text Placeholder 2">
            <a:extLst>
              <a:ext uri="{FF2B5EF4-FFF2-40B4-BE49-F238E27FC236}">
                <a16:creationId xmlns:a16="http://schemas.microsoft.com/office/drawing/2014/main" id="{BCBEC437-53E4-AF41-8C5D-DA0A72248473}"/>
              </a:ext>
            </a:extLst>
          </p:cNvPr>
          <p:cNvSpPr>
            <a:spLocks noGrp="1"/>
          </p:cNvSpPr>
          <p:nvPr>
            <p:ph type="body" sz="quarter" idx="18"/>
          </p:nvPr>
        </p:nvSpPr>
        <p:spPr>
          <a:xfrm>
            <a:off x="395288" y="3863856"/>
            <a:ext cx="1877683"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CAF99F03-267D-1340-A0B4-4E0432F3F134}"/>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66748A37-12A6-9F41-BB47-53E436A64234}"/>
              </a:ext>
            </a:extLst>
          </p:cNvPr>
          <p:cNvSpPr>
            <a:spLocks noGrp="1"/>
          </p:cNvSpPr>
          <p:nvPr>
            <p:ph type="title"/>
          </p:nvPr>
        </p:nvSpPr>
        <p:spPr>
          <a:xfrm>
            <a:off x="400258" y="161925"/>
            <a:ext cx="187768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Text Placeholder 2">
            <a:extLst>
              <a:ext uri="{FF2B5EF4-FFF2-40B4-BE49-F238E27FC236}">
                <a16:creationId xmlns:a16="http://schemas.microsoft.com/office/drawing/2014/main" id="{62E95D31-5C58-4141-BC7D-AA487D166889}"/>
              </a:ext>
            </a:extLst>
          </p:cNvPr>
          <p:cNvSpPr>
            <a:spLocks noGrp="1"/>
          </p:cNvSpPr>
          <p:nvPr>
            <p:ph type="body" sz="quarter" idx="19"/>
          </p:nvPr>
        </p:nvSpPr>
        <p:spPr>
          <a:xfrm>
            <a:off x="2998822" y="1805503"/>
            <a:ext cx="2725704"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4" name="Text Placeholder 4">
            <a:extLst>
              <a:ext uri="{FF2B5EF4-FFF2-40B4-BE49-F238E27FC236}">
                <a16:creationId xmlns:a16="http://schemas.microsoft.com/office/drawing/2014/main" id="{6A265D32-3A9A-A24C-AF24-23CD7B736476}"/>
              </a:ext>
            </a:extLst>
          </p:cNvPr>
          <p:cNvSpPr>
            <a:spLocks noGrp="1"/>
          </p:cNvSpPr>
          <p:nvPr>
            <p:ph type="body" sz="quarter" idx="20"/>
          </p:nvPr>
        </p:nvSpPr>
        <p:spPr>
          <a:xfrm>
            <a:off x="2998822" y="1176489"/>
            <a:ext cx="2725704"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6881E281-91A7-6641-998E-9E644FC9C441}"/>
              </a:ext>
            </a:extLst>
          </p:cNvPr>
          <p:cNvSpPr>
            <a:spLocks noGrp="1"/>
          </p:cNvSpPr>
          <p:nvPr>
            <p:ph type="body" sz="quarter" idx="21"/>
          </p:nvPr>
        </p:nvSpPr>
        <p:spPr>
          <a:xfrm>
            <a:off x="6119813" y="1815638"/>
            <a:ext cx="2619347"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4EF21F4A-71A6-0B4C-9E29-FBE971AACC9B}"/>
              </a:ext>
            </a:extLst>
          </p:cNvPr>
          <p:cNvSpPr>
            <a:spLocks noGrp="1"/>
          </p:cNvSpPr>
          <p:nvPr>
            <p:ph type="body" sz="quarter" idx="22"/>
          </p:nvPr>
        </p:nvSpPr>
        <p:spPr>
          <a:xfrm>
            <a:off x="6119813" y="1186624"/>
            <a:ext cx="2619347"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232574435"/>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asic slide - Blue / Grey / Left bar 1 column">
    <p:bg>
      <p:bgPr>
        <a:solidFill>
          <a:srgbClr val="F3F3F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84271A2-C7CA-3047-845D-BD6E11F37F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1" y="0"/>
            <a:ext cx="2592388"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9" y="3863856"/>
            <a:ext cx="1877682"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2987678" y="1752135"/>
            <a:ext cx="5761036"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2987678" y="1323373"/>
            <a:ext cx="5761036"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2" name="Title 3">
            <a:extLst>
              <a:ext uri="{FF2B5EF4-FFF2-40B4-BE49-F238E27FC236}">
                <a16:creationId xmlns:a16="http://schemas.microsoft.com/office/drawing/2014/main" id="{B65B1535-B303-CF41-84A6-C6B27E60250C}"/>
              </a:ext>
            </a:extLst>
          </p:cNvPr>
          <p:cNvSpPr>
            <a:spLocks noGrp="1"/>
          </p:cNvSpPr>
          <p:nvPr>
            <p:ph type="title"/>
          </p:nvPr>
        </p:nvSpPr>
        <p:spPr>
          <a:xfrm>
            <a:off x="400258" y="161925"/>
            <a:ext cx="187768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581619241"/>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Basic slide - Blue / Grey / Left bar 1 column - no brush">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595859"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1881153"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2991148" y="1752135"/>
            <a:ext cx="5757566"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2991148" y="1323373"/>
            <a:ext cx="5757566"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60EBA2D9-DE71-4246-85E4-A4CDC4DD7F54}"/>
              </a:ext>
            </a:extLst>
          </p:cNvPr>
          <p:cNvSpPr>
            <a:spLocks noGrp="1"/>
          </p:cNvSpPr>
          <p:nvPr>
            <p:ph type="title"/>
          </p:nvPr>
        </p:nvSpPr>
        <p:spPr>
          <a:xfrm>
            <a:off x="400258" y="161925"/>
            <a:ext cx="1881153"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469854493"/>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asic slide - White / blue">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C2A88BCD-711A-FC42-9B1A-07F98506F4F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raphic 7">
            <a:extLst>
              <a:ext uri="{FF2B5EF4-FFF2-40B4-BE49-F238E27FC236}">
                <a16:creationId xmlns:a16="http://schemas.microsoft.com/office/drawing/2014/main" id="{8A8D34C7-7A06-0645-AD75-9A3219F7F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5400" y="92174"/>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790634174"/>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slide - Blue / 2 columns">
    <p:bg>
      <p:bgPr>
        <a:solidFill>
          <a:schemeClr val="accent2"/>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F877449-43E6-7B41-8A8C-3EA087827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95B0C5A-3D53-524C-A4DC-B79D7C28221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7" name="Content Placeholder 6">
            <a:extLst>
              <a:ext uri="{FF2B5EF4-FFF2-40B4-BE49-F238E27FC236}">
                <a16:creationId xmlns:a16="http://schemas.microsoft.com/office/drawing/2014/main" id="{31CF7181-8249-C541-BA4C-C7B92A54CFD9}"/>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Content Placeholder 6">
            <a:extLst>
              <a:ext uri="{FF2B5EF4-FFF2-40B4-BE49-F238E27FC236}">
                <a16:creationId xmlns:a16="http://schemas.microsoft.com/office/drawing/2014/main" id="{ED07F1E7-A675-144F-BBC0-D6DA022FC0D4}"/>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Google Shape;91;p17">
            <a:extLst>
              <a:ext uri="{FF2B5EF4-FFF2-40B4-BE49-F238E27FC236}">
                <a16:creationId xmlns:a16="http://schemas.microsoft.com/office/drawing/2014/main" id="{1142168F-9C0A-5747-8F91-C411B70AF050}"/>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7F432F5C-4368-F645-AC21-72F0E94AA850}"/>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2" name="Title 3">
            <a:extLst>
              <a:ext uri="{FF2B5EF4-FFF2-40B4-BE49-F238E27FC236}">
                <a16:creationId xmlns:a16="http://schemas.microsoft.com/office/drawing/2014/main" id="{024D0FFB-3583-C440-9C5F-DED56C8886AF}"/>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Text Placeholder 4">
            <a:extLst>
              <a:ext uri="{FF2B5EF4-FFF2-40B4-BE49-F238E27FC236}">
                <a16:creationId xmlns:a16="http://schemas.microsoft.com/office/drawing/2014/main" id="{CFB029DF-1A21-EB44-94E4-E270F853EA22}"/>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6" name="Text Placeholder 4">
            <a:extLst>
              <a:ext uri="{FF2B5EF4-FFF2-40B4-BE49-F238E27FC236}">
                <a16:creationId xmlns:a16="http://schemas.microsoft.com/office/drawing/2014/main" id="{594D6F6A-23F6-C446-BC4B-371DEAE9A6ED}"/>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052358004"/>
      </p:ext>
    </p:extLst>
  </p:cSld>
  <p:clrMapOvr>
    <a:masterClrMapping/>
  </p:clrMapOvr>
  <p:extLst>
    <p:ext uri="{DCECCB84-F9BA-43D5-87BE-67443E8EF086}">
      <p15:sldGuideLst xmlns:p15="http://schemas.microsoft.com/office/powerpoint/2012/main">
        <p15:guide id="1" pos="2789" userDrawn="1">
          <p15:clr>
            <a:srgbClr val="FBAE40"/>
          </p15:clr>
        </p15:guide>
        <p15:guide id="2" pos="2971" userDrawn="1">
          <p15:clr>
            <a:srgbClr val="FBAE40"/>
          </p15:clr>
        </p15:guide>
        <p15:guide id="3" orient="horz" pos="577"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Basic slide - Blue / Grey / Left bar 2 column">
    <p:bg>
      <p:bgPr>
        <a:solidFill>
          <a:srgbClr val="F3F3F3"/>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AE8DD5A-9300-474F-BDA0-EFA6DA25D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7" name="Text Placeholder 2">
            <a:extLst>
              <a:ext uri="{FF2B5EF4-FFF2-40B4-BE49-F238E27FC236}">
                <a16:creationId xmlns:a16="http://schemas.microsoft.com/office/drawing/2014/main" id="{BCBEC437-53E4-AF41-8C5D-DA0A72248473}"/>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CAF99F03-267D-1340-A0B4-4E0432F3F134}"/>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66748A37-12A6-9F41-BB47-53E436A64234}"/>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Text Placeholder 2">
            <a:extLst>
              <a:ext uri="{FF2B5EF4-FFF2-40B4-BE49-F238E27FC236}">
                <a16:creationId xmlns:a16="http://schemas.microsoft.com/office/drawing/2014/main" id="{62E95D31-5C58-4141-BC7D-AA487D166889}"/>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4" name="Text Placeholder 4">
            <a:extLst>
              <a:ext uri="{FF2B5EF4-FFF2-40B4-BE49-F238E27FC236}">
                <a16:creationId xmlns:a16="http://schemas.microsoft.com/office/drawing/2014/main" id="{6A265D32-3A9A-A24C-AF24-23CD7B736476}"/>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6881E281-91A7-6641-998E-9E644FC9C441}"/>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4EF21F4A-71A6-0B4C-9E29-FBE971AACC9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883317267"/>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Basic slide - Blue / Grey / Left bar 1 column">
    <p:bg>
      <p:bgPr>
        <a:solidFill>
          <a:srgbClr val="F3F3F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84271A2-C7CA-3047-845D-BD6E11F37F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2" name="Title 3">
            <a:extLst>
              <a:ext uri="{FF2B5EF4-FFF2-40B4-BE49-F238E27FC236}">
                <a16:creationId xmlns:a16="http://schemas.microsoft.com/office/drawing/2014/main" id="{B65B1535-B303-CF41-84A6-C6B27E60250C}"/>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975824284"/>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Basic slide - Blue / Grey / Left bar 1 column - no brush">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60EBA2D9-DE71-4246-85E4-A4CDC4DD7F54}"/>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921087030"/>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Basic slide - White / blue">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C2A88BCD-711A-FC42-9B1A-07F98506F4F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raphic 7">
            <a:extLst>
              <a:ext uri="{FF2B5EF4-FFF2-40B4-BE49-F238E27FC236}">
                <a16:creationId xmlns:a16="http://schemas.microsoft.com/office/drawing/2014/main" id="{8A8D34C7-7A06-0645-AD75-9A3219F7F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1"/>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803040488"/>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asic slide - White / blue - no brush">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2CBC2D82-FAC7-8548-BE18-74AA0C09A79A}"/>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066916421"/>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asic slide - White / Blue / 2 columns">
    <p:bg>
      <p:bgPr>
        <a:solidFill>
          <a:schemeClr val="accent2"/>
        </a:solidFill>
        <a:effectLst/>
      </p:bgPr>
    </p:bg>
    <p:spTree>
      <p:nvGrpSpPr>
        <p:cNvPr id="1" name=""/>
        <p:cNvGrpSpPr/>
        <p:nvPr/>
      </p:nvGrpSpPr>
      <p:grpSpPr>
        <a:xfrm>
          <a:off x="0" y="0"/>
          <a:ext cx="0" cy="0"/>
          <a:chOff x="0" y="0"/>
          <a:chExt cx="0" cy="0"/>
        </a:xfrm>
      </p:grpSpPr>
      <p:sp>
        <p:nvSpPr>
          <p:cNvPr id="16" name="Google Shape;91;p17">
            <a:extLst>
              <a:ext uri="{FF2B5EF4-FFF2-40B4-BE49-F238E27FC236}">
                <a16:creationId xmlns:a16="http://schemas.microsoft.com/office/drawing/2014/main" id="{4BA51603-0D7A-8D4B-8073-2FFFF97C4257}"/>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B0FDBBE4-8D34-5847-8C40-BD606739A4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95B0C5A-3D53-524C-A4DC-B79D7C28221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2" name="TextBox 1">
            <a:extLst>
              <a:ext uri="{FF2B5EF4-FFF2-40B4-BE49-F238E27FC236}">
                <a16:creationId xmlns:a16="http://schemas.microsoft.com/office/drawing/2014/main" id="{53C08E54-DC65-8D46-A58F-A2E59C8F4DB8}"/>
              </a:ext>
            </a:extLst>
          </p:cNvPr>
          <p:cNvSpPr txBox="1"/>
          <p:nvPr userDrawn="1"/>
        </p:nvSpPr>
        <p:spPr>
          <a:xfrm>
            <a:off x="9683931" y="818606"/>
            <a:ext cx="0" cy="0"/>
          </a:xfrm>
          <a:prstGeom prst="rect">
            <a:avLst/>
          </a:prstGeom>
          <a:no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97EF379B-9BD8-B54C-913C-9EEBD3072107}"/>
              </a:ext>
            </a:extLst>
          </p:cNvPr>
          <p:cNvSpPr txBox="1"/>
          <p:nvPr userDrawn="1"/>
        </p:nvSpPr>
        <p:spPr>
          <a:xfrm>
            <a:off x="9849394" y="801189"/>
            <a:ext cx="0" cy="0"/>
          </a:xfrm>
          <a:prstGeom prst="rect">
            <a:avLst/>
          </a:prstGeom>
          <a:noFill/>
        </p:spPr>
        <p:txBody>
          <a:bodyPr wrap="none" lIns="0" tIns="0" rIns="0" bIns="0" rtlCol="0">
            <a:normAutofit fontScale="25000" lnSpcReduction="20000"/>
          </a:bodyPr>
          <a:lstStyle/>
          <a:p>
            <a:pPr algn="l"/>
            <a:endParaRPr lang="en-CO" sz="1200"/>
          </a:p>
        </p:txBody>
      </p:sp>
      <p:sp>
        <p:nvSpPr>
          <p:cNvPr id="4" name="TextBox 3">
            <a:extLst>
              <a:ext uri="{FF2B5EF4-FFF2-40B4-BE49-F238E27FC236}">
                <a16:creationId xmlns:a16="http://schemas.microsoft.com/office/drawing/2014/main" id="{7A8A033B-0119-A64C-AD9D-1190AEA2352D}"/>
              </a:ext>
            </a:extLst>
          </p:cNvPr>
          <p:cNvSpPr txBox="1"/>
          <p:nvPr userDrawn="1"/>
        </p:nvSpPr>
        <p:spPr>
          <a:xfrm>
            <a:off x="-670560" y="139337"/>
            <a:ext cx="0" cy="0"/>
          </a:xfrm>
          <a:prstGeom prst="rect">
            <a:avLst/>
          </a:prstGeom>
          <a:noFill/>
        </p:spPr>
        <p:txBody>
          <a:bodyPr wrap="none" lIns="0" tIns="0" rIns="0" bIns="0" rtlCol="0">
            <a:normAutofit fontScale="25000" lnSpcReduction="20000"/>
          </a:bodyPr>
          <a:lstStyle/>
          <a:p>
            <a:pPr algn="l"/>
            <a:endParaRPr lang="en-CO" sz="1200"/>
          </a:p>
        </p:txBody>
      </p:sp>
      <p:sp>
        <p:nvSpPr>
          <p:cNvPr id="5" name="TextBox 4">
            <a:extLst>
              <a:ext uri="{FF2B5EF4-FFF2-40B4-BE49-F238E27FC236}">
                <a16:creationId xmlns:a16="http://schemas.microsoft.com/office/drawing/2014/main" id="{CECB8473-52E5-D945-9B66-6F7FCFD943F3}"/>
              </a:ext>
            </a:extLst>
          </p:cNvPr>
          <p:cNvSpPr txBox="1"/>
          <p:nvPr userDrawn="1"/>
        </p:nvSpPr>
        <p:spPr>
          <a:xfrm>
            <a:off x="9283337" y="809897"/>
            <a:ext cx="0" cy="0"/>
          </a:xfrm>
          <a:prstGeom prst="rect">
            <a:avLst/>
          </a:prstGeom>
          <a:noFill/>
        </p:spPr>
        <p:txBody>
          <a:bodyPr wrap="none" lIns="0" tIns="0" rIns="0" bIns="0" rtlCol="0">
            <a:normAutofit fontScale="25000" lnSpcReduction="20000"/>
          </a:bodyPr>
          <a:lstStyle/>
          <a:p>
            <a:pPr algn="l"/>
            <a:endParaRPr lang="en-CO" sz="1200"/>
          </a:p>
        </p:txBody>
      </p:sp>
      <p:sp>
        <p:nvSpPr>
          <p:cNvPr id="6" name="TextBox 5">
            <a:extLst>
              <a:ext uri="{FF2B5EF4-FFF2-40B4-BE49-F238E27FC236}">
                <a16:creationId xmlns:a16="http://schemas.microsoft.com/office/drawing/2014/main" id="{37B35512-715D-E34F-8293-7CDE6D82098F}"/>
              </a:ext>
            </a:extLst>
          </p:cNvPr>
          <p:cNvSpPr txBox="1"/>
          <p:nvPr userDrawn="1"/>
        </p:nvSpPr>
        <p:spPr>
          <a:xfrm>
            <a:off x="-1053737" y="836023"/>
            <a:ext cx="0" cy="0"/>
          </a:xfrm>
          <a:prstGeom prst="rect">
            <a:avLst/>
          </a:prstGeom>
          <a:noFill/>
        </p:spPr>
        <p:txBody>
          <a:bodyPr wrap="none" lIns="0" tIns="0" rIns="0" bIns="0" rtlCol="0">
            <a:normAutofit fontScale="25000" lnSpcReduction="20000"/>
          </a:bodyPr>
          <a:lstStyle/>
          <a:p>
            <a:pPr algn="l"/>
            <a:endParaRPr lang="en-CO" sz="1200"/>
          </a:p>
        </p:txBody>
      </p:sp>
      <p:sp>
        <p:nvSpPr>
          <p:cNvPr id="14" name="Rectangle 13">
            <a:extLst>
              <a:ext uri="{FF2B5EF4-FFF2-40B4-BE49-F238E27FC236}">
                <a16:creationId xmlns:a16="http://schemas.microsoft.com/office/drawing/2014/main" id="{E61162BA-EEED-404E-A7FA-D8CEE3E6967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9" name="Title 3">
            <a:extLst>
              <a:ext uri="{FF2B5EF4-FFF2-40B4-BE49-F238E27FC236}">
                <a16:creationId xmlns:a16="http://schemas.microsoft.com/office/drawing/2014/main" id="{303742A3-A325-CA4D-B8D6-EA4ED393D00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20" name="Content Placeholder 6">
            <a:extLst>
              <a:ext uri="{FF2B5EF4-FFF2-40B4-BE49-F238E27FC236}">
                <a16:creationId xmlns:a16="http://schemas.microsoft.com/office/drawing/2014/main" id="{9F8ABC87-99DA-1044-8A13-53102AE22650}"/>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Content Placeholder 6">
            <a:extLst>
              <a:ext uri="{FF2B5EF4-FFF2-40B4-BE49-F238E27FC236}">
                <a16:creationId xmlns:a16="http://schemas.microsoft.com/office/drawing/2014/main" id="{9711E84C-2ECE-164B-A19E-2795511A3CD9}"/>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9EFFC3B1-7CCC-424E-B534-1FEBC52713F2}"/>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3" name="Text Placeholder 4">
            <a:extLst>
              <a:ext uri="{FF2B5EF4-FFF2-40B4-BE49-F238E27FC236}">
                <a16:creationId xmlns:a16="http://schemas.microsoft.com/office/drawing/2014/main" id="{25A16651-1312-1949-9596-1317D91B8AC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503347254"/>
      </p:ext>
    </p:extLst>
  </p:cSld>
  <p:clrMapOvr>
    <a:masterClrMapping/>
  </p:clrMapOvr>
  <p:extLst>
    <p:ext uri="{DCECCB84-F9BA-43D5-87BE-67443E8EF086}">
      <p15:sldGuideLst xmlns:p15="http://schemas.microsoft.com/office/powerpoint/2012/main">
        <p15:guide id="1" pos="2789">
          <p15:clr>
            <a:srgbClr val="FBAE40"/>
          </p15:clr>
        </p15:guide>
        <p15:guide id="2" pos="2971">
          <p15:clr>
            <a:srgbClr val="FBAE40"/>
          </p15:clr>
        </p15:guide>
        <p15:guide id="3" orient="horz" pos="577">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asic slide - White / Blue / 3 columns">
    <p:bg>
      <p:bgPr>
        <a:solidFill>
          <a:schemeClr val="accent2"/>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ACE7A7FE-124E-6244-B490-015C0EF0BA9A}"/>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a:extLst>
              <a:ext uri="{FF2B5EF4-FFF2-40B4-BE49-F238E27FC236}">
                <a16:creationId xmlns:a16="http://schemas.microsoft.com/office/drawing/2014/main" id="{06D5B931-BD19-3944-92CD-498FD13558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6" name="Graphic 15">
            <a:extLst>
              <a:ext uri="{FF2B5EF4-FFF2-40B4-BE49-F238E27FC236}">
                <a16:creationId xmlns:a16="http://schemas.microsoft.com/office/drawing/2014/main" id="{B0D7E2C1-F70C-D14F-A96F-9ABA246A86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3" name="Rectangle 12">
            <a:extLst>
              <a:ext uri="{FF2B5EF4-FFF2-40B4-BE49-F238E27FC236}">
                <a16:creationId xmlns:a16="http://schemas.microsoft.com/office/drawing/2014/main" id="{18875002-EA5C-AC4F-87E1-222D55FCF38E}"/>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E350A0AF-EB96-EE40-8ADC-ED4B6E7F9998}"/>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C8780DAE-F768-6F4F-BA4F-57D12B0E7510}"/>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E1BC63BE-F2F1-C742-BA97-DEA86BB39866}"/>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1" name="Content Placeholder 6">
            <a:extLst>
              <a:ext uri="{FF2B5EF4-FFF2-40B4-BE49-F238E27FC236}">
                <a16:creationId xmlns:a16="http://schemas.microsoft.com/office/drawing/2014/main" id="{BA806D28-2E32-454F-89A8-C2EC33637EDC}"/>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BFCC0AFA-0A9F-194F-B172-56C95DD00DF8}"/>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650AC6F6-37E9-2243-8A3D-2DF770861055}"/>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220F28F6-F154-5C44-937E-4F00AB1950C1}"/>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128183733"/>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5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asic slide - White / Blue / 4 columns">
    <p:bg>
      <p:bgPr>
        <a:solidFill>
          <a:schemeClr val="accent2"/>
        </a:solidFill>
        <a:effectLst/>
      </p:bgPr>
    </p:bg>
    <p:spTree>
      <p:nvGrpSpPr>
        <p:cNvPr id="1" name=""/>
        <p:cNvGrpSpPr/>
        <p:nvPr/>
      </p:nvGrpSpPr>
      <p:grpSpPr>
        <a:xfrm>
          <a:off x="0" y="0"/>
          <a:ext cx="0" cy="0"/>
          <a:chOff x="0" y="0"/>
          <a:chExt cx="0" cy="0"/>
        </a:xfrm>
      </p:grpSpPr>
      <p:sp>
        <p:nvSpPr>
          <p:cNvPr id="20" name="Google Shape;91;p17">
            <a:extLst>
              <a:ext uri="{FF2B5EF4-FFF2-40B4-BE49-F238E27FC236}">
                <a16:creationId xmlns:a16="http://schemas.microsoft.com/office/drawing/2014/main" id="{638F62CC-4B0F-5945-A6AD-BA80AC01AE8D}"/>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951BF199-19E9-E240-9E8C-64379E54B8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9" name="Graphic 18">
            <a:extLst>
              <a:ext uri="{FF2B5EF4-FFF2-40B4-BE49-F238E27FC236}">
                <a16:creationId xmlns:a16="http://schemas.microsoft.com/office/drawing/2014/main" id="{CB62E922-A272-1D45-B0B3-DA88D06E63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Rectangle 11">
            <a:extLst>
              <a:ext uri="{FF2B5EF4-FFF2-40B4-BE49-F238E27FC236}">
                <a16:creationId xmlns:a16="http://schemas.microsoft.com/office/drawing/2014/main" id="{58A00CD3-A810-CF41-8A38-D920CD9EE59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BB5AB063-F2E7-5649-A7D2-2DDCDA917C41}"/>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B0CBCC9C-D7B1-4743-9AFD-11BDBEF6EECC}"/>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C6998151-4965-1E48-89A6-4223E264A196}"/>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8" name="Content Placeholder 6">
            <a:extLst>
              <a:ext uri="{FF2B5EF4-FFF2-40B4-BE49-F238E27FC236}">
                <a16:creationId xmlns:a16="http://schemas.microsoft.com/office/drawing/2014/main" id="{B2DD2FEE-7993-9346-BB50-03BE7261440A}"/>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10091261-CDFB-2546-B4D1-69D9C12DA540}"/>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A20B6C32-ED1D-1842-B496-43974ACC65DA}"/>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6" name="Text Placeholder 4">
            <a:extLst>
              <a:ext uri="{FF2B5EF4-FFF2-40B4-BE49-F238E27FC236}">
                <a16:creationId xmlns:a16="http://schemas.microsoft.com/office/drawing/2014/main" id="{61FDC911-BC6A-A542-9A49-32AAE38C9774}"/>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7" name="Content Placeholder 6">
            <a:extLst>
              <a:ext uri="{FF2B5EF4-FFF2-40B4-BE49-F238E27FC236}">
                <a16:creationId xmlns:a16="http://schemas.microsoft.com/office/drawing/2014/main" id="{59BB9146-2A8A-A047-B6A4-466C4E699185}"/>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53EB7DBB-D7AB-894F-9A00-42C804B77EA3}"/>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3070439128"/>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asic slide - Blue / White / Left bar 1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E113104-3403-B645-93B1-36194ECCB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595859"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9" y="3863856"/>
            <a:ext cx="1881154"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6" name="Title 3">
            <a:extLst>
              <a:ext uri="{FF2B5EF4-FFF2-40B4-BE49-F238E27FC236}">
                <a16:creationId xmlns:a16="http://schemas.microsoft.com/office/drawing/2014/main" id="{36EB3F1D-B11F-EB44-9FE1-EB2391632713}"/>
              </a:ext>
            </a:extLst>
          </p:cNvPr>
          <p:cNvSpPr>
            <a:spLocks noGrp="1"/>
          </p:cNvSpPr>
          <p:nvPr>
            <p:ph type="title"/>
          </p:nvPr>
        </p:nvSpPr>
        <p:spPr>
          <a:xfrm>
            <a:off x="400258" y="163985"/>
            <a:ext cx="1881153"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97722BB-BE69-C64E-B745-A73D73A0A1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1" name="Text Placeholder 2">
            <a:extLst>
              <a:ext uri="{FF2B5EF4-FFF2-40B4-BE49-F238E27FC236}">
                <a16:creationId xmlns:a16="http://schemas.microsoft.com/office/drawing/2014/main" id="{55A31CDC-A32F-5E4B-B309-675304C4306C}"/>
              </a:ext>
            </a:extLst>
          </p:cNvPr>
          <p:cNvSpPr>
            <a:spLocks noGrp="1"/>
          </p:cNvSpPr>
          <p:nvPr>
            <p:ph type="body" sz="quarter" idx="19"/>
          </p:nvPr>
        </p:nvSpPr>
        <p:spPr>
          <a:xfrm>
            <a:off x="2991148" y="1752135"/>
            <a:ext cx="5757565"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4" name="Text Placeholder 4">
            <a:extLst>
              <a:ext uri="{FF2B5EF4-FFF2-40B4-BE49-F238E27FC236}">
                <a16:creationId xmlns:a16="http://schemas.microsoft.com/office/drawing/2014/main" id="{4106B577-EE24-7F40-ACC3-5FD735B13CF7}"/>
              </a:ext>
            </a:extLst>
          </p:cNvPr>
          <p:cNvSpPr>
            <a:spLocks noGrp="1"/>
          </p:cNvSpPr>
          <p:nvPr>
            <p:ph type="body" sz="quarter" idx="20"/>
          </p:nvPr>
        </p:nvSpPr>
        <p:spPr>
          <a:xfrm>
            <a:off x="2991148" y="1323373"/>
            <a:ext cx="5757565"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03335687"/>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asic slide - Blue / White / Left bar 2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0D0BABB-F142-9341-9A25-4361851E06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1" y="0"/>
            <a:ext cx="2586180"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Placeholder 2">
            <a:extLst>
              <a:ext uri="{FF2B5EF4-FFF2-40B4-BE49-F238E27FC236}">
                <a16:creationId xmlns:a16="http://schemas.microsoft.com/office/drawing/2014/main" id="{62BA808E-E49E-574B-87ED-561C7616C36C}"/>
              </a:ext>
            </a:extLst>
          </p:cNvPr>
          <p:cNvSpPr>
            <a:spLocks noGrp="1"/>
          </p:cNvSpPr>
          <p:nvPr>
            <p:ph type="body" sz="quarter" idx="18"/>
          </p:nvPr>
        </p:nvSpPr>
        <p:spPr>
          <a:xfrm>
            <a:off x="395289" y="3863856"/>
            <a:ext cx="1925396"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19" name="Graphic 18">
            <a:extLst>
              <a:ext uri="{FF2B5EF4-FFF2-40B4-BE49-F238E27FC236}">
                <a16:creationId xmlns:a16="http://schemas.microsoft.com/office/drawing/2014/main" id="{51CD6AB0-C25F-7743-A583-F17FFCD1925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AEC710CC-883C-C040-982A-40EDFF8DF8A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FEB0E0FB-4905-7447-AC4C-03B14A782072}"/>
              </a:ext>
            </a:extLst>
          </p:cNvPr>
          <p:cNvSpPr>
            <a:spLocks noGrp="1"/>
          </p:cNvSpPr>
          <p:nvPr>
            <p:ph type="title"/>
          </p:nvPr>
        </p:nvSpPr>
        <p:spPr>
          <a:xfrm>
            <a:off x="400258" y="163985"/>
            <a:ext cx="1881153"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Text Placeholder 2">
            <a:extLst>
              <a:ext uri="{FF2B5EF4-FFF2-40B4-BE49-F238E27FC236}">
                <a16:creationId xmlns:a16="http://schemas.microsoft.com/office/drawing/2014/main" id="{40B4C8ED-13ED-BA47-A58A-C21542D57194}"/>
              </a:ext>
            </a:extLst>
          </p:cNvPr>
          <p:cNvSpPr>
            <a:spLocks noGrp="1"/>
          </p:cNvSpPr>
          <p:nvPr>
            <p:ph type="body" sz="quarter" idx="19"/>
          </p:nvPr>
        </p:nvSpPr>
        <p:spPr>
          <a:xfrm>
            <a:off x="2987675" y="1805503"/>
            <a:ext cx="2751467"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BBA8F354-E972-4844-B52E-37A6F9834286}"/>
              </a:ext>
            </a:extLst>
          </p:cNvPr>
          <p:cNvSpPr>
            <a:spLocks noGrp="1"/>
          </p:cNvSpPr>
          <p:nvPr>
            <p:ph type="body" sz="quarter" idx="20"/>
          </p:nvPr>
        </p:nvSpPr>
        <p:spPr>
          <a:xfrm>
            <a:off x="2987675" y="1176489"/>
            <a:ext cx="2751467"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B5BE85C1-D8E6-674C-BEFD-CFB626063D59}"/>
              </a:ext>
            </a:extLst>
          </p:cNvPr>
          <p:cNvSpPr>
            <a:spLocks noGrp="1"/>
          </p:cNvSpPr>
          <p:nvPr>
            <p:ph type="body" sz="quarter" idx="21"/>
          </p:nvPr>
        </p:nvSpPr>
        <p:spPr>
          <a:xfrm>
            <a:off x="6119813" y="1815638"/>
            <a:ext cx="2617251"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22" name="Text Placeholder 4">
            <a:extLst>
              <a:ext uri="{FF2B5EF4-FFF2-40B4-BE49-F238E27FC236}">
                <a16:creationId xmlns:a16="http://schemas.microsoft.com/office/drawing/2014/main" id="{07B0A7C4-99A1-4442-8848-EFD3E0C90D92}"/>
              </a:ext>
            </a:extLst>
          </p:cNvPr>
          <p:cNvSpPr>
            <a:spLocks noGrp="1"/>
          </p:cNvSpPr>
          <p:nvPr>
            <p:ph type="body" sz="quarter" idx="22"/>
          </p:nvPr>
        </p:nvSpPr>
        <p:spPr>
          <a:xfrm>
            <a:off x="6119813" y="1186624"/>
            <a:ext cx="2617251"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065115184"/>
      </p:ext>
    </p:extLst>
  </p:cSld>
  <p:clrMapOvr>
    <a:masterClrMapping/>
  </p:clrMapOvr>
  <p:extLst>
    <p:ext uri="{DCECCB84-F9BA-43D5-87BE-67443E8EF086}">
      <p15:sldGuideLst xmlns:p15="http://schemas.microsoft.com/office/powerpoint/2012/main">
        <p15:guide id="1" pos="1633">
          <p15:clr>
            <a:srgbClr val="FBAE40"/>
          </p15:clr>
        </p15:guide>
        <p15:guide id="2" pos="1882">
          <p15:clr>
            <a:srgbClr val="FBAE40"/>
          </p15:clr>
        </p15:guide>
        <p15:guide id="3" pos="3606">
          <p15:clr>
            <a:srgbClr val="FBAE40"/>
          </p15:clr>
        </p15:guide>
        <p15:guide id="6" pos="385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 - Blue / 3 columns">
    <p:bg>
      <p:bgPr>
        <a:solidFill>
          <a:schemeClr val="accent2"/>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8E86B1D-62CC-AF49-9788-533C35C2A9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6" name="Graphic 15">
            <a:extLst>
              <a:ext uri="{FF2B5EF4-FFF2-40B4-BE49-F238E27FC236}">
                <a16:creationId xmlns:a16="http://schemas.microsoft.com/office/drawing/2014/main" id="{B0D7E2C1-F70C-D14F-A96F-9ABA246A86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8" name="Content Placeholder 6">
            <a:extLst>
              <a:ext uri="{FF2B5EF4-FFF2-40B4-BE49-F238E27FC236}">
                <a16:creationId xmlns:a16="http://schemas.microsoft.com/office/drawing/2014/main" id="{5A6DB2A4-051B-594F-BEA3-F6DD30B93108}"/>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Google Shape;91;p17">
            <a:extLst>
              <a:ext uri="{FF2B5EF4-FFF2-40B4-BE49-F238E27FC236}">
                <a16:creationId xmlns:a16="http://schemas.microsoft.com/office/drawing/2014/main" id="{4F3A254D-B770-454A-813C-ABB2C77AD3CA}"/>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a:extLst>
              <a:ext uri="{FF2B5EF4-FFF2-40B4-BE49-F238E27FC236}">
                <a16:creationId xmlns:a16="http://schemas.microsoft.com/office/drawing/2014/main" id="{A75A4D77-07B2-FE4A-B2C2-2A9808DCFE39}"/>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65C14B80-21E5-C943-AAB5-4EF316AB79C2}"/>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Text Placeholder 4">
            <a:extLst>
              <a:ext uri="{FF2B5EF4-FFF2-40B4-BE49-F238E27FC236}">
                <a16:creationId xmlns:a16="http://schemas.microsoft.com/office/drawing/2014/main" id="{177E587E-62F2-B54E-90AA-419C34DCDCA5}"/>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5" name="Content Placeholder 6">
            <a:extLst>
              <a:ext uri="{FF2B5EF4-FFF2-40B4-BE49-F238E27FC236}">
                <a16:creationId xmlns:a16="http://schemas.microsoft.com/office/drawing/2014/main" id="{30A138AB-2133-CB40-A348-C25B7B4355B8}"/>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03C28765-E705-3042-AA2B-C7E0FF991C9E}"/>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60A7CE61-D9C3-5A4B-971D-F34790A68883}"/>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B212313-BF96-5644-BD4B-37AFDF5F3F60}"/>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4186656900"/>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guide id="7" orient="horz" pos="577"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Basic slide - Blue / White / Left bar 1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E113104-3403-B645-93B1-36194ECCB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6" name="Title 3">
            <a:extLst>
              <a:ext uri="{FF2B5EF4-FFF2-40B4-BE49-F238E27FC236}">
                <a16:creationId xmlns:a16="http://schemas.microsoft.com/office/drawing/2014/main" id="{36EB3F1D-B11F-EB44-9FE1-EB239163271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97722BB-BE69-C64E-B745-A73D73A0A1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1" name="Text Placeholder 2">
            <a:extLst>
              <a:ext uri="{FF2B5EF4-FFF2-40B4-BE49-F238E27FC236}">
                <a16:creationId xmlns:a16="http://schemas.microsoft.com/office/drawing/2014/main" id="{55A31CDC-A32F-5E4B-B309-675304C4306C}"/>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4" name="Text Placeholder 4">
            <a:extLst>
              <a:ext uri="{FF2B5EF4-FFF2-40B4-BE49-F238E27FC236}">
                <a16:creationId xmlns:a16="http://schemas.microsoft.com/office/drawing/2014/main" id="{4106B577-EE24-7F40-ACC3-5FD735B13CF7}"/>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4101365864"/>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Basic slide - Blue / White / Left bar 2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0D0BABB-F142-9341-9A25-4361851E06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Placeholder 2">
            <a:extLst>
              <a:ext uri="{FF2B5EF4-FFF2-40B4-BE49-F238E27FC236}">
                <a16:creationId xmlns:a16="http://schemas.microsoft.com/office/drawing/2014/main" id="{62BA808E-E49E-574B-87ED-561C7616C36C}"/>
              </a:ext>
            </a:extLst>
          </p:cNvPr>
          <p:cNvSpPr>
            <a:spLocks noGrp="1"/>
          </p:cNvSpPr>
          <p:nvPr>
            <p:ph type="body" sz="quarter" idx="18"/>
          </p:nvPr>
        </p:nvSpPr>
        <p:spPr>
          <a:xfrm>
            <a:off x="395288" y="3863856"/>
            <a:ext cx="2327275"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19" name="Graphic 18">
            <a:extLst>
              <a:ext uri="{FF2B5EF4-FFF2-40B4-BE49-F238E27FC236}">
                <a16:creationId xmlns:a16="http://schemas.microsoft.com/office/drawing/2014/main" id="{51CD6AB0-C25F-7743-A583-F17FFCD1925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AEC710CC-883C-C040-982A-40EDFF8DF8A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FEB0E0FB-4905-7447-AC4C-03B14A782072}"/>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Text Placeholder 2">
            <a:extLst>
              <a:ext uri="{FF2B5EF4-FFF2-40B4-BE49-F238E27FC236}">
                <a16:creationId xmlns:a16="http://schemas.microsoft.com/office/drawing/2014/main" id="{40B4C8ED-13ED-BA47-A58A-C21542D57194}"/>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BBA8F354-E972-4844-B52E-37A6F9834286}"/>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B5BE85C1-D8E6-674C-BEFD-CFB626063D59}"/>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22" name="Text Placeholder 4">
            <a:extLst>
              <a:ext uri="{FF2B5EF4-FFF2-40B4-BE49-F238E27FC236}">
                <a16:creationId xmlns:a16="http://schemas.microsoft.com/office/drawing/2014/main" id="{07B0A7C4-99A1-4442-8848-EFD3E0C90D92}"/>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1370491457"/>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asic slide - Light grey  + photo">
    <p:bg>
      <p:bgPr>
        <a:solidFill>
          <a:schemeClr val="bg1">
            <a:lumMod val="95000"/>
          </a:schemeClr>
        </a:solidFill>
        <a:effectLst/>
      </p:bgPr>
    </p:bg>
    <p:spTree>
      <p:nvGrpSpPr>
        <p:cNvPr id="1" name=""/>
        <p:cNvGrpSpPr/>
        <p:nvPr/>
      </p:nvGrpSpPr>
      <p:grpSpPr>
        <a:xfrm>
          <a:off x="0" y="0"/>
          <a:ext cx="0" cy="0"/>
          <a:chOff x="0" y="0"/>
          <a:chExt cx="0" cy="0"/>
        </a:xfrm>
      </p:grpSpPr>
      <p:sp>
        <p:nvSpPr>
          <p:cNvPr id="12" name="Google Shape;91;p17">
            <a:extLst>
              <a:ext uri="{FF2B5EF4-FFF2-40B4-BE49-F238E27FC236}">
                <a16:creationId xmlns:a16="http://schemas.microsoft.com/office/drawing/2014/main" id="{E767908C-6AE4-184C-9D42-06C3E9EEC6C9}"/>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8" name="Content Placeholder 6">
            <a:extLst>
              <a:ext uri="{FF2B5EF4-FFF2-40B4-BE49-F238E27FC236}">
                <a16:creationId xmlns:a16="http://schemas.microsoft.com/office/drawing/2014/main" id="{66CA85FB-A279-FA45-93C1-FE3DFC9011F9}"/>
              </a:ext>
            </a:extLst>
          </p:cNvPr>
          <p:cNvSpPr>
            <a:spLocks noGrp="1"/>
          </p:cNvSpPr>
          <p:nvPr>
            <p:ph sz="quarter" idx="16"/>
          </p:nvPr>
        </p:nvSpPr>
        <p:spPr>
          <a:xfrm>
            <a:off x="3533504" y="1473323"/>
            <a:ext cx="4675460" cy="2399248"/>
          </a:xfrm>
        </p:spPr>
        <p:txBody>
          <a:bodyPr anchor="t">
            <a:noAutofit/>
          </a:bodyPr>
          <a:lstStyle>
            <a:lvl1pPr marL="0"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42900"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3pPr>
            <a:lvl4pPr>
              <a:defRPr sz="600" b="0" i="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b="0" i="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77F74029-FFF9-4447-A4A6-4D21F85C0A4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3CC765E6-842C-EB46-90F2-B6091B7AE00E}"/>
              </a:ext>
            </a:extLst>
          </p:cNvPr>
          <p:cNvSpPr>
            <a:spLocks noGrp="1"/>
          </p:cNvSpPr>
          <p:nvPr>
            <p:ph type="title"/>
          </p:nvPr>
        </p:nvSpPr>
        <p:spPr>
          <a:xfrm>
            <a:off x="3533503" y="208286"/>
            <a:ext cx="4675460"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Picture Placeholder 4">
            <a:extLst>
              <a:ext uri="{FF2B5EF4-FFF2-40B4-BE49-F238E27FC236}">
                <a16:creationId xmlns:a16="http://schemas.microsoft.com/office/drawing/2014/main" id="{917926DE-3796-104A-AE58-90CE5794DFFD}"/>
              </a:ext>
            </a:extLst>
          </p:cNvPr>
          <p:cNvSpPr>
            <a:spLocks noGrp="1"/>
          </p:cNvSpPr>
          <p:nvPr>
            <p:ph type="pic" sz="quarter" idx="17"/>
          </p:nvPr>
        </p:nvSpPr>
        <p:spPr>
          <a:xfrm>
            <a:off x="-1" y="0"/>
            <a:ext cx="2987675" cy="5143500"/>
          </a:xfrm>
        </p:spPr>
        <p:txBody>
          <a:bodyPr anchor="ctr"/>
          <a:lstStyle>
            <a:lvl1pPr marL="0" indent="0" algn="ctr">
              <a:buNone/>
              <a:defRPr/>
            </a:lvl1pPr>
          </a:lstStyle>
          <a:p>
            <a:endParaRPr lang="en-CO"/>
          </a:p>
        </p:txBody>
      </p:sp>
    </p:spTree>
    <p:extLst>
      <p:ext uri="{BB962C8B-B14F-4D97-AF65-F5344CB8AC3E}">
        <p14:creationId xmlns:p14="http://schemas.microsoft.com/office/powerpoint/2010/main" val="12735979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asic slide - Blue  + photo">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DBB701E0-65E8-D646-A522-5D86A9782A89}"/>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7" name="Rectangle 6">
            <a:extLst>
              <a:ext uri="{FF2B5EF4-FFF2-40B4-BE49-F238E27FC236}">
                <a16:creationId xmlns:a16="http://schemas.microsoft.com/office/drawing/2014/main" id="{752AEF4F-D134-4248-AF4B-C8660460AFC7}"/>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9" name="Title 3">
            <a:extLst>
              <a:ext uri="{FF2B5EF4-FFF2-40B4-BE49-F238E27FC236}">
                <a16:creationId xmlns:a16="http://schemas.microsoft.com/office/drawing/2014/main" id="{BA3F9F4F-3853-1445-8FFC-3235BBA2BA5D}"/>
              </a:ext>
            </a:extLst>
          </p:cNvPr>
          <p:cNvSpPr>
            <a:spLocks noGrp="1"/>
          </p:cNvSpPr>
          <p:nvPr>
            <p:ph type="title"/>
          </p:nvPr>
        </p:nvSpPr>
        <p:spPr>
          <a:xfrm>
            <a:off x="3533503" y="208286"/>
            <a:ext cx="4675460"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5" name="Picture Placeholder 4">
            <a:extLst>
              <a:ext uri="{FF2B5EF4-FFF2-40B4-BE49-F238E27FC236}">
                <a16:creationId xmlns:a16="http://schemas.microsoft.com/office/drawing/2014/main" id="{11539C9A-36E5-5740-8DB7-71D7C58BE2B3}"/>
              </a:ext>
            </a:extLst>
          </p:cNvPr>
          <p:cNvSpPr>
            <a:spLocks noGrp="1"/>
          </p:cNvSpPr>
          <p:nvPr>
            <p:ph type="pic" sz="quarter" idx="17"/>
          </p:nvPr>
        </p:nvSpPr>
        <p:spPr>
          <a:xfrm>
            <a:off x="-1" y="0"/>
            <a:ext cx="2987675" cy="5143500"/>
          </a:xfrm>
        </p:spPr>
        <p:txBody>
          <a:bodyPr anchor="ctr"/>
          <a:lstStyle>
            <a:lvl1pPr marL="0" indent="0" algn="ctr">
              <a:buNone/>
              <a:defRPr>
                <a:solidFill>
                  <a:schemeClr val="bg1"/>
                </a:solidFill>
              </a:defRPr>
            </a:lvl1pPr>
          </a:lstStyle>
          <a:p>
            <a:endParaRPr lang="en-CO"/>
          </a:p>
        </p:txBody>
      </p:sp>
      <p:sp>
        <p:nvSpPr>
          <p:cNvPr id="11" name="Content Placeholder 6">
            <a:extLst>
              <a:ext uri="{FF2B5EF4-FFF2-40B4-BE49-F238E27FC236}">
                <a16:creationId xmlns:a16="http://schemas.microsoft.com/office/drawing/2014/main" id="{9E1E2F35-D611-B748-9FC1-9A5546E79771}"/>
              </a:ext>
            </a:extLst>
          </p:cNvPr>
          <p:cNvSpPr>
            <a:spLocks noGrp="1"/>
          </p:cNvSpPr>
          <p:nvPr>
            <p:ph sz="quarter" idx="16"/>
          </p:nvPr>
        </p:nvSpPr>
        <p:spPr>
          <a:xfrm>
            <a:off x="3533504" y="1473323"/>
            <a:ext cx="4675460" cy="2399248"/>
          </a:xfrm>
        </p:spPr>
        <p:txBody>
          <a:bodyPr anchor="t">
            <a:noAutofit/>
          </a:bodyPr>
          <a:lstStyle>
            <a:lvl1pPr marL="0"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74625"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2pPr>
            <a:lvl3pPr marL="342900"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600" b="0" i="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b="0" i="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567277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Quote slide - Blue">
    <p:bg>
      <p:bgPr>
        <a:solidFill>
          <a:srgbClr val="23395D"/>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 Placeholder 11">
            <a:extLst>
              <a:ext uri="{FF2B5EF4-FFF2-40B4-BE49-F238E27FC236}">
                <a16:creationId xmlns:a16="http://schemas.microsoft.com/office/drawing/2014/main" id="{3609EE37-ACF7-6041-AE5A-097E33650C68}"/>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03BC257A-10F1-9444-8EA7-D953F1B4E32F}"/>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2" y="808151"/>
            <a:ext cx="5364162" cy="3527198"/>
          </a:xfrm>
        </p:spPr>
        <p:txBody>
          <a:bodyPr anchor="ctr">
            <a:noAutofit/>
          </a:bodyPr>
          <a:lstStyle>
            <a:lvl1pPr marL="0" indent="0">
              <a:buFontTx/>
              <a:buNone/>
              <a:defRPr sz="25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17" name="Picture Placeholder 3">
            <a:extLst>
              <a:ext uri="{FF2B5EF4-FFF2-40B4-BE49-F238E27FC236}">
                <a16:creationId xmlns:a16="http://schemas.microsoft.com/office/drawing/2014/main" id="{DC4033FD-32EB-C149-AA6E-FE21C9F0C5BA}"/>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21" name="Graphic 20">
            <a:extLst>
              <a:ext uri="{FF2B5EF4-FFF2-40B4-BE49-F238E27FC236}">
                <a16:creationId xmlns:a16="http://schemas.microsoft.com/office/drawing/2014/main" id="{BFC55AC3-9901-8A48-B016-B951C08BF2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5C16592-2812-0A44-A6CE-810A19BD0DB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2" name="Triangle 11">
            <a:extLst>
              <a:ext uri="{FF2B5EF4-FFF2-40B4-BE49-F238E27FC236}">
                <a16:creationId xmlns:a16="http://schemas.microsoft.com/office/drawing/2014/main" id="{07E4A59C-14CC-6245-9494-92A251BEBDE9}"/>
              </a:ext>
            </a:extLst>
          </p:cNvPr>
          <p:cNvSpPr/>
          <p:nvPr userDrawn="1"/>
        </p:nvSpPr>
        <p:spPr>
          <a:xfrm rot="16200000">
            <a:off x="2791752" y="2480932"/>
            <a:ext cx="210438" cy="1814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72069"/>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bg1"/>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0" y="808039"/>
            <a:ext cx="5354610" cy="3527198"/>
          </a:xfrm>
        </p:spPr>
        <p:txBody>
          <a:bodyPr anchor="ctr">
            <a:noAutofit/>
          </a:bodyPr>
          <a:lstStyle>
            <a:lvl1pPr marL="0" indent="0">
              <a:buFontTx/>
              <a:buNone/>
              <a:defRPr sz="25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15" name="Graphic 14">
            <a:extLst>
              <a:ext uri="{FF2B5EF4-FFF2-40B4-BE49-F238E27FC236}">
                <a16:creationId xmlns:a16="http://schemas.microsoft.com/office/drawing/2014/main" id="{9BCA611E-E057-AE41-A190-98A8AC355C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8" name="Text Placeholder 11">
            <a:extLst>
              <a:ext uri="{FF2B5EF4-FFF2-40B4-BE49-F238E27FC236}">
                <a16:creationId xmlns:a16="http://schemas.microsoft.com/office/drawing/2014/main" id="{D915F26A-364F-694D-BE19-8ADB755224E0}"/>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21" name="Text Placeholder 11">
            <a:extLst>
              <a:ext uri="{FF2B5EF4-FFF2-40B4-BE49-F238E27FC236}">
                <a16:creationId xmlns:a16="http://schemas.microsoft.com/office/drawing/2014/main" id="{E01B2623-B340-7540-A167-45D653C54A28}"/>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3" name="Picture Placeholder 3">
            <a:extLst>
              <a:ext uri="{FF2B5EF4-FFF2-40B4-BE49-F238E27FC236}">
                <a16:creationId xmlns:a16="http://schemas.microsoft.com/office/drawing/2014/main" id="{2C1DEB2E-DBF3-C142-AAF3-F9E353FCA4CF}"/>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13" name="Rectangle 12">
            <a:extLst>
              <a:ext uri="{FF2B5EF4-FFF2-40B4-BE49-F238E27FC236}">
                <a16:creationId xmlns:a16="http://schemas.microsoft.com/office/drawing/2014/main" id="{7CD74520-068E-9C4A-AA84-55E831939363}"/>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2" name="Triangle 1">
            <a:extLst>
              <a:ext uri="{FF2B5EF4-FFF2-40B4-BE49-F238E27FC236}">
                <a16:creationId xmlns:a16="http://schemas.microsoft.com/office/drawing/2014/main" id="{AE3CD596-7EB0-8942-9FEB-F120E95C1342}"/>
              </a:ext>
            </a:extLst>
          </p:cNvPr>
          <p:cNvSpPr/>
          <p:nvPr userDrawn="1"/>
        </p:nvSpPr>
        <p:spPr>
          <a:xfrm rot="16200000">
            <a:off x="2791752" y="2480932"/>
            <a:ext cx="210438" cy="1814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243896"/>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 - Orange">
    <p:bg>
      <p:bgPr>
        <a:solidFill>
          <a:schemeClr val="bg1"/>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FF6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0" y="808039"/>
            <a:ext cx="5364163" cy="3527198"/>
          </a:xfrm>
        </p:spPr>
        <p:txBody>
          <a:bodyPr anchor="ctr">
            <a:noAutofit/>
          </a:bodyPr>
          <a:lstStyle>
            <a:lvl1pPr marL="0" indent="0">
              <a:buFontTx/>
              <a:buNone/>
              <a:defRPr sz="25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18" name="Graphic 17">
            <a:extLst>
              <a:ext uri="{FF2B5EF4-FFF2-40B4-BE49-F238E27FC236}">
                <a16:creationId xmlns:a16="http://schemas.microsoft.com/office/drawing/2014/main" id="{F55B365A-A97D-034B-B352-F4FB0154A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21" name="Text Placeholder 11">
            <a:extLst>
              <a:ext uri="{FF2B5EF4-FFF2-40B4-BE49-F238E27FC236}">
                <a16:creationId xmlns:a16="http://schemas.microsoft.com/office/drawing/2014/main" id="{0C134B0C-0641-344E-A343-AC7496FE31D9}"/>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23" name="Text Placeholder 11">
            <a:extLst>
              <a:ext uri="{FF2B5EF4-FFF2-40B4-BE49-F238E27FC236}">
                <a16:creationId xmlns:a16="http://schemas.microsoft.com/office/drawing/2014/main" id="{645AF11B-512E-864C-A7BF-7ECB68174737}"/>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4" name="Picture Placeholder 3">
            <a:extLst>
              <a:ext uri="{FF2B5EF4-FFF2-40B4-BE49-F238E27FC236}">
                <a16:creationId xmlns:a16="http://schemas.microsoft.com/office/drawing/2014/main" id="{5E2A946B-86D7-1849-A98A-C20ACBA7079F}"/>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11" name="Rectangle 10">
            <a:extLst>
              <a:ext uri="{FF2B5EF4-FFF2-40B4-BE49-F238E27FC236}">
                <a16:creationId xmlns:a16="http://schemas.microsoft.com/office/drawing/2014/main" id="{89DF61EC-299E-7A4B-9B82-D7DB5960724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2" name="Triangle 11">
            <a:extLst>
              <a:ext uri="{FF2B5EF4-FFF2-40B4-BE49-F238E27FC236}">
                <a16:creationId xmlns:a16="http://schemas.microsoft.com/office/drawing/2014/main" id="{D16606CF-059B-AE4C-9706-0D71EC5D7597}"/>
              </a:ext>
            </a:extLst>
          </p:cNvPr>
          <p:cNvSpPr/>
          <p:nvPr userDrawn="1"/>
        </p:nvSpPr>
        <p:spPr>
          <a:xfrm rot="16200000">
            <a:off x="2791752" y="2480932"/>
            <a:ext cx="210438" cy="1814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762510"/>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peaker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Google Shape;91;p17">
            <a:extLst>
              <a:ext uri="{FF2B5EF4-FFF2-40B4-BE49-F238E27FC236}">
                <a16:creationId xmlns:a16="http://schemas.microsoft.com/office/drawing/2014/main" id="{B20AE530-1D7D-5A4D-82F4-C6561232699E}"/>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259FDFC-B1EB-E74C-AC3D-A7F97DF4EF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A22F5CB-43FF-7243-BE05-B7BA475702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107254"/>
            <a:ext cx="1908175"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382958"/>
            <a:ext cx="1908175"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17" name="Picture Placeholder 3">
            <a:extLst>
              <a:ext uri="{FF2B5EF4-FFF2-40B4-BE49-F238E27FC236}">
                <a16:creationId xmlns:a16="http://schemas.microsoft.com/office/drawing/2014/main" id="{8882B15D-513D-D249-8799-577379D12669}"/>
              </a:ext>
            </a:extLst>
          </p:cNvPr>
          <p:cNvSpPr>
            <a:spLocks noGrp="1"/>
          </p:cNvSpPr>
          <p:nvPr>
            <p:ph type="pic" sz="quarter" idx="14" hasCustomPrompt="1"/>
          </p:nvPr>
        </p:nvSpPr>
        <p:spPr>
          <a:xfrm>
            <a:off x="740285"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23" name="Picture Placeholder 3">
            <a:extLst>
              <a:ext uri="{FF2B5EF4-FFF2-40B4-BE49-F238E27FC236}">
                <a16:creationId xmlns:a16="http://schemas.microsoft.com/office/drawing/2014/main" id="{9CA1DED5-1F7C-F840-91BA-00BFF7F3D382}"/>
              </a:ext>
            </a:extLst>
          </p:cNvPr>
          <p:cNvSpPr>
            <a:spLocks noGrp="1"/>
          </p:cNvSpPr>
          <p:nvPr>
            <p:ph type="pic" sz="quarter" idx="18" hasCustomPrompt="1"/>
          </p:nvPr>
        </p:nvSpPr>
        <p:spPr>
          <a:xfrm>
            <a:off x="286279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28" name="Picture Placeholder 3">
            <a:extLst>
              <a:ext uri="{FF2B5EF4-FFF2-40B4-BE49-F238E27FC236}">
                <a16:creationId xmlns:a16="http://schemas.microsoft.com/office/drawing/2014/main" id="{5D91BB83-8423-1B43-9540-680858CB145E}"/>
              </a:ext>
            </a:extLst>
          </p:cNvPr>
          <p:cNvSpPr>
            <a:spLocks noGrp="1"/>
          </p:cNvSpPr>
          <p:nvPr>
            <p:ph type="pic" sz="quarter" idx="21" hasCustomPrompt="1"/>
          </p:nvPr>
        </p:nvSpPr>
        <p:spPr>
          <a:xfrm>
            <a:off x="502001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31" name="Picture Placeholder 3">
            <a:extLst>
              <a:ext uri="{FF2B5EF4-FFF2-40B4-BE49-F238E27FC236}">
                <a16:creationId xmlns:a16="http://schemas.microsoft.com/office/drawing/2014/main" id="{BF745667-7405-A34A-8B6C-719D656B1D91}"/>
              </a:ext>
            </a:extLst>
          </p:cNvPr>
          <p:cNvSpPr>
            <a:spLocks noGrp="1"/>
          </p:cNvSpPr>
          <p:nvPr>
            <p:ph type="pic" sz="quarter" idx="24" hasCustomPrompt="1"/>
          </p:nvPr>
        </p:nvSpPr>
        <p:spPr>
          <a:xfrm>
            <a:off x="716197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19" name="Rectangle 18">
            <a:extLst>
              <a:ext uri="{FF2B5EF4-FFF2-40B4-BE49-F238E27FC236}">
                <a16:creationId xmlns:a16="http://schemas.microsoft.com/office/drawing/2014/main" id="{E3BC1174-0482-1F46-9927-14426231B41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20" name="Title 3">
            <a:extLst>
              <a:ext uri="{FF2B5EF4-FFF2-40B4-BE49-F238E27FC236}">
                <a16:creationId xmlns:a16="http://schemas.microsoft.com/office/drawing/2014/main" id="{E45C7012-59E7-7747-8BBC-07794113F3ED}"/>
              </a:ext>
            </a:extLst>
          </p:cNvPr>
          <p:cNvSpPr>
            <a:spLocks noGrp="1"/>
          </p:cNvSpPr>
          <p:nvPr>
            <p:ph type="title"/>
          </p:nvPr>
        </p:nvSpPr>
        <p:spPr>
          <a:xfrm>
            <a:off x="395288" y="208287"/>
            <a:ext cx="4321175" cy="221599"/>
          </a:xfrm>
        </p:spPr>
        <p:txBody>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033960216"/>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Speaker slide">
    <p:bg>
      <p:bgPr>
        <a:solidFill>
          <a:schemeClr val="accent2"/>
        </a:solidFill>
        <a:effectLst/>
      </p:bgPr>
    </p:bg>
    <p:spTree>
      <p:nvGrpSpPr>
        <p:cNvPr id="1" name=""/>
        <p:cNvGrpSpPr/>
        <p:nvPr/>
      </p:nvGrpSpPr>
      <p:grpSpPr>
        <a:xfrm>
          <a:off x="0" y="0"/>
          <a:ext cx="0" cy="0"/>
          <a:chOff x="0" y="0"/>
          <a:chExt cx="0" cy="0"/>
        </a:xfrm>
      </p:grpSpPr>
      <p:sp>
        <p:nvSpPr>
          <p:cNvPr id="24" name="Google Shape;91;p17">
            <a:extLst>
              <a:ext uri="{FF2B5EF4-FFF2-40B4-BE49-F238E27FC236}">
                <a16:creationId xmlns:a16="http://schemas.microsoft.com/office/drawing/2014/main" id="{FEAFBBFD-4739-874D-B056-B43BE253E51C}"/>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raphic 18">
            <a:extLst>
              <a:ext uri="{FF2B5EF4-FFF2-40B4-BE49-F238E27FC236}">
                <a16:creationId xmlns:a16="http://schemas.microsoft.com/office/drawing/2014/main" id="{88A09B74-9D12-7C47-83A3-515B30234E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21" name="Graphic 20">
            <a:extLst>
              <a:ext uri="{FF2B5EF4-FFF2-40B4-BE49-F238E27FC236}">
                <a16:creationId xmlns:a16="http://schemas.microsoft.com/office/drawing/2014/main" id="{627EE601-515C-224C-85FD-7372D1F7F6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107254"/>
            <a:ext cx="1908175"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382958"/>
            <a:ext cx="1908175"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17" name="Picture Placeholder 3">
            <a:extLst>
              <a:ext uri="{FF2B5EF4-FFF2-40B4-BE49-F238E27FC236}">
                <a16:creationId xmlns:a16="http://schemas.microsoft.com/office/drawing/2014/main" id="{8882B15D-513D-D249-8799-577379D12669}"/>
              </a:ext>
            </a:extLst>
          </p:cNvPr>
          <p:cNvSpPr>
            <a:spLocks noGrp="1"/>
          </p:cNvSpPr>
          <p:nvPr>
            <p:ph type="pic" sz="quarter" idx="14" hasCustomPrompt="1"/>
          </p:nvPr>
        </p:nvSpPr>
        <p:spPr>
          <a:xfrm>
            <a:off x="740285"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23" name="Picture Placeholder 3">
            <a:extLst>
              <a:ext uri="{FF2B5EF4-FFF2-40B4-BE49-F238E27FC236}">
                <a16:creationId xmlns:a16="http://schemas.microsoft.com/office/drawing/2014/main" id="{9CA1DED5-1F7C-F840-91BA-00BFF7F3D382}"/>
              </a:ext>
            </a:extLst>
          </p:cNvPr>
          <p:cNvSpPr>
            <a:spLocks noGrp="1"/>
          </p:cNvSpPr>
          <p:nvPr>
            <p:ph type="pic" sz="quarter" idx="18" hasCustomPrompt="1"/>
          </p:nvPr>
        </p:nvSpPr>
        <p:spPr>
          <a:xfrm>
            <a:off x="286279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28" name="Picture Placeholder 3">
            <a:extLst>
              <a:ext uri="{FF2B5EF4-FFF2-40B4-BE49-F238E27FC236}">
                <a16:creationId xmlns:a16="http://schemas.microsoft.com/office/drawing/2014/main" id="{5D91BB83-8423-1B43-9540-680858CB145E}"/>
              </a:ext>
            </a:extLst>
          </p:cNvPr>
          <p:cNvSpPr>
            <a:spLocks noGrp="1"/>
          </p:cNvSpPr>
          <p:nvPr>
            <p:ph type="pic" sz="quarter" idx="21" hasCustomPrompt="1"/>
          </p:nvPr>
        </p:nvSpPr>
        <p:spPr>
          <a:xfrm>
            <a:off x="502001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31" name="Picture Placeholder 3">
            <a:extLst>
              <a:ext uri="{FF2B5EF4-FFF2-40B4-BE49-F238E27FC236}">
                <a16:creationId xmlns:a16="http://schemas.microsoft.com/office/drawing/2014/main" id="{BF745667-7405-A34A-8B6C-719D656B1D91}"/>
              </a:ext>
            </a:extLst>
          </p:cNvPr>
          <p:cNvSpPr>
            <a:spLocks noGrp="1"/>
          </p:cNvSpPr>
          <p:nvPr>
            <p:ph type="pic" sz="quarter" idx="24" hasCustomPrompt="1"/>
          </p:nvPr>
        </p:nvSpPr>
        <p:spPr>
          <a:xfrm>
            <a:off x="716197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2" name="Rectangle 21">
            <a:extLst>
              <a:ext uri="{FF2B5EF4-FFF2-40B4-BE49-F238E27FC236}">
                <a16:creationId xmlns:a16="http://schemas.microsoft.com/office/drawing/2014/main" id="{029FC039-345F-9646-B4C8-C999E60B69C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20" name="Title 3">
            <a:extLst>
              <a:ext uri="{FF2B5EF4-FFF2-40B4-BE49-F238E27FC236}">
                <a16:creationId xmlns:a16="http://schemas.microsoft.com/office/drawing/2014/main" id="{EEF1B438-EED6-9249-81EC-A6757F83C6E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30221178"/>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Basic Layout / Horizontal / Light">
    <p:bg>
      <p:bgPr>
        <a:solidFill>
          <a:schemeClr val="bg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893EB78B-F564-B349-A848-B8E3F7B50A0E}"/>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Content Placeholder 6">
            <a:extLst>
              <a:ext uri="{FF2B5EF4-FFF2-40B4-BE49-F238E27FC236}">
                <a16:creationId xmlns:a16="http://schemas.microsoft.com/office/drawing/2014/main" id="{EC97C7BA-EC55-9F48-88D4-F59E116335FF}"/>
              </a:ext>
            </a:extLst>
          </p:cNvPr>
          <p:cNvSpPr>
            <a:spLocks noGrp="1"/>
          </p:cNvSpPr>
          <p:nvPr>
            <p:ph sz="quarter" idx="16"/>
          </p:nvPr>
        </p:nvSpPr>
        <p:spPr>
          <a:xfrm>
            <a:off x="935038" y="1372263"/>
            <a:ext cx="7273925" cy="2856838"/>
          </a:xfrm>
        </p:spPr>
        <p:txBody>
          <a:bodyPr>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3" name="Graphic 12">
            <a:extLst>
              <a:ext uri="{FF2B5EF4-FFF2-40B4-BE49-F238E27FC236}">
                <a16:creationId xmlns:a16="http://schemas.microsoft.com/office/drawing/2014/main" id="{ECD4AECE-EFA0-924C-922C-BD88A1601C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4" name="Rectangle 13">
            <a:extLst>
              <a:ext uri="{FF2B5EF4-FFF2-40B4-BE49-F238E27FC236}">
                <a16:creationId xmlns:a16="http://schemas.microsoft.com/office/drawing/2014/main" id="{664BE60E-F70D-A04B-8816-25EB1803333D}"/>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2" name="Title 3">
            <a:extLst>
              <a:ext uri="{FF2B5EF4-FFF2-40B4-BE49-F238E27FC236}">
                <a16:creationId xmlns:a16="http://schemas.microsoft.com/office/drawing/2014/main" id="{511A8E72-8BCE-7240-A524-9DA79A96F583}"/>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463468322"/>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6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orange whitout brush">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F23F85A-8848-E545-80F9-460393C73CF8}"/>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15052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slide - Blue / 4 columns">
    <p:bg>
      <p:bgPr>
        <a:solidFill>
          <a:schemeClr val="accent2"/>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96E7AE61-A195-3B41-BA44-5585CDCD7991}"/>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raphic 25">
            <a:extLst>
              <a:ext uri="{FF2B5EF4-FFF2-40B4-BE49-F238E27FC236}">
                <a16:creationId xmlns:a16="http://schemas.microsoft.com/office/drawing/2014/main" id="{3A26EB43-1950-564F-9DA6-E71228655F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9" name="Graphic 18">
            <a:extLst>
              <a:ext uri="{FF2B5EF4-FFF2-40B4-BE49-F238E27FC236}">
                <a16:creationId xmlns:a16="http://schemas.microsoft.com/office/drawing/2014/main" id="{CB62E922-A272-1D45-B0B3-DA88D06E63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1145210F-3462-614A-B8C5-FDA2631AAC7B}"/>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6F207EE5-F577-A247-A238-F17A1F53E22A}"/>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B1FF0067-C27E-484A-9F52-709EEC4429F7}"/>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B829E9ED-9C39-9C41-AE9E-1B003DF15A57}"/>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7" name="Content Placeholder 6">
            <a:extLst>
              <a:ext uri="{FF2B5EF4-FFF2-40B4-BE49-F238E27FC236}">
                <a16:creationId xmlns:a16="http://schemas.microsoft.com/office/drawing/2014/main" id="{9CD852CD-2ED6-5E4A-A4AE-982755CEFB07}"/>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FE17B063-5A5C-4040-A6C9-2688B1256BF7}"/>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7BCEBC82-0B9C-574C-98AC-2F092507974A}"/>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6AB6B5BF-85FD-0F48-972D-B9991EE87D25}"/>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7" name="Content Placeholder 6">
            <a:extLst>
              <a:ext uri="{FF2B5EF4-FFF2-40B4-BE49-F238E27FC236}">
                <a16:creationId xmlns:a16="http://schemas.microsoft.com/office/drawing/2014/main" id="{EDC06F3D-B36D-A94C-AB9A-B689D919D8A1}"/>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A8B40CEF-3AC8-4D4F-989A-50496D75824C}"/>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764285964"/>
      </p:ext>
    </p:extLst>
  </p:cSld>
  <p:clrMapOvr>
    <a:masterClrMapping/>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guide id="7" orient="horz" pos="577"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Collage slide 8 photos- orange ">
    <p:bg>
      <p:bgPr>
        <a:solidFill>
          <a:schemeClr val="accent1"/>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BA94A599-179C-6A4F-B3E2-AE017017DF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7" name="Title 3">
            <a:extLst>
              <a:ext uri="{FF2B5EF4-FFF2-40B4-BE49-F238E27FC236}">
                <a16:creationId xmlns:a16="http://schemas.microsoft.com/office/drawing/2014/main" id="{2401552B-8C73-D04E-A2D5-BD921C90309D}"/>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8" name="Rectangle 17">
            <a:extLst>
              <a:ext uri="{FF2B5EF4-FFF2-40B4-BE49-F238E27FC236}">
                <a16:creationId xmlns:a16="http://schemas.microsoft.com/office/drawing/2014/main" id="{7D986547-EA4B-594F-98B3-A25F4B5B17BE}"/>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20" name="Picture Placeholder 25">
            <a:extLst>
              <a:ext uri="{FF2B5EF4-FFF2-40B4-BE49-F238E27FC236}">
                <a16:creationId xmlns:a16="http://schemas.microsoft.com/office/drawing/2014/main" id="{842177B1-002C-4044-A22B-F622E9B73C0E}"/>
              </a:ext>
            </a:extLst>
          </p:cNvPr>
          <p:cNvSpPr>
            <a:spLocks noGrp="1"/>
          </p:cNvSpPr>
          <p:nvPr>
            <p:ph type="pic" sz="quarter" idx="22"/>
          </p:nvPr>
        </p:nvSpPr>
        <p:spPr>
          <a:xfrm>
            <a:off x="405200" y="641242"/>
            <a:ext cx="1879415" cy="1879415"/>
          </a:xfrm>
        </p:spPr>
        <p:txBody>
          <a:bodyPr/>
          <a:lstStyle>
            <a:lvl1pPr marL="0" indent="0">
              <a:buNone/>
              <a:defRPr>
                <a:solidFill>
                  <a:schemeClr val="bg1"/>
                </a:solidFill>
              </a:defRPr>
            </a:lvl1pPr>
          </a:lstStyle>
          <a:p>
            <a:endParaRPr lang="en-CO"/>
          </a:p>
        </p:txBody>
      </p:sp>
      <p:sp>
        <p:nvSpPr>
          <p:cNvPr id="21" name="Picture Placeholder 25">
            <a:extLst>
              <a:ext uri="{FF2B5EF4-FFF2-40B4-BE49-F238E27FC236}">
                <a16:creationId xmlns:a16="http://schemas.microsoft.com/office/drawing/2014/main" id="{DBC49C0C-0C56-E841-AAA6-101E0087CF8A}"/>
              </a:ext>
            </a:extLst>
          </p:cNvPr>
          <p:cNvSpPr>
            <a:spLocks noGrp="1"/>
          </p:cNvSpPr>
          <p:nvPr>
            <p:ph type="pic" sz="quarter" idx="23"/>
          </p:nvPr>
        </p:nvSpPr>
        <p:spPr>
          <a:xfrm>
            <a:off x="2553873" y="649807"/>
            <a:ext cx="1879415" cy="1879415"/>
          </a:xfrm>
        </p:spPr>
        <p:txBody>
          <a:bodyPr/>
          <a:lstStyle>
            <a:lvl1pPr marL="0" indent="0">
              <a:buNone/>
              <a:defRPr>
                <a:solidFill>
                  <a:schemeClr val="bg1"/>
                </a:solidFill>
              </a:defRPr>
            </a:lvl1pPr>
          </a:lstStyle>
          <a:p>
            <a:endParaRPr lang="en-CO"/>
          </a:p>
        </p:txBody>
      </p:sp>
      <p:sp>
        <p:nvSpPr>
          <p:cNvPr id="22" name="Picture Placeholder 25">
            <a:extLst>
              <a:ext uri="{FF2B5EF4-FFF2-40B4-BE49-F238E27FC236}">
                <a16:creationId xmlns:a16="http://schemas.microsoft.com/office/drawing/2014/main" id="{16CD11B1-AD80-DE45-B856-BEA641395096}"/>
              </a:ext>
            </a:extLst>
          </p:cNvPr>
          <p:cNvSpPr>
            <a:spLocks noGrp="1"/>
          </p:cNvSpPr>
          <p:nvPr>
            <p:ph type="pic" sz="quarter" idx="24"/>
          </p:nvPr>
        </p:nvSpPr>
        <p:spPr>
          <a:xfrm>
            <a:off x="4702546" y="649807"/>
            <a:ext cx="1879415" cy="1879415"/>
          </a:xfrm>
        </p:spPr>
        <p:txBody>
          <a:bodyPr/>
          <a:lstStyle>
            <a:lvl1pPr marL="0" indent="0">
              <a:buNone/>
              <a:defRPr>
                <a:solidFill>
                  <a:schemeClr val="bg1"/>
                </a:solidFill>
              </a:defRPr>
            </a:lvl1pPr>
          </a:lstStyle>
          <a:p>
            <a:endParaRPr lang="en-CO"/>
          </a:p>
        </p:txBody>
      </p:sp>
      <p:sp>
        <p:nvSpPr>
          <p:cNvPr id="23" name="Picture Placeholder 25">
            <a:extLst>
              <a:ext uri="{FF2B5EF4-FFF2-40B4-BE49-F238E27FC236}">
                <a16:creationId xmlns:a16="http://schemas.microsoft.com/office/drawing/2014/main" id="{8D2D471A-B77C-7447-8F1F-7B82EB5EF013}"/>
              </a:ext>
            </a:extLst>
          </p:cNvPr>
          <p:cNvSpPr>
            <a:spLocks noGrp="1"/>
          </p:cNvSpPr>
          <p:nvPr>
            <p:ph type="pic" sz="quarter" idx="25"/>
          </p:nvPr>
        </p:nvSpPr>
        <p:spPr>
          <a:xfrm>
            <a:off x="6851218" y="649807"/>
            <a:ext cx="1879415" cy="1879415"/>
          </a:xfrm>
        </p:spPr>
        <p:txBody>
          <a:bodyPr/>
          <a:lstStyle>
            <a:lvl1pPr marL="0" indent="0">
              <a:buNone/>
              <a:defRPr>
                <a:solidFill>
                  <a:schemeClr val="bg1"/>
                </a:solidFill>
              </a:defRPr>
            </a:lvl1pPr>
          </a:lstStyle>
          <a:p>
            <a:endParaRPr lang="en-CO"/>
          </a:p>
        </p:txBody>
      </p:sp>
      <p:sp>
        <p:nvSpPr>
          <p:cNvPr id="24" name="Picture Placeholder 25">
            <a:extLst>
              <a:ext uri="{FF2B5EF4-FFF2-40B4-BE49-F238E27FC236}">
                <a16:creationId xmlns:a16="http://schemas.microsoft.com/office/drawing/2014/main" id="{42F17152-553E-7144-B11C-CE7F5E634744}"/>
              </a:ext>
            </a:extLst>
          </p:cNvPr>
          <p:cNvSpPr>
            <a:spLocks noGrp="1"/>
          </p:cNvSpPr>
          <p:nvPr>
            <p:ph type="pic" sz="quarter" idx="26"/>
          </p:nvPr>
        </p:nvSpPr>
        <p:spPr>
          <a:xfrm>
            <a:off x="405200" y="2796108"/>
            <a:ext cx="1879415" cy="1879415"/>
          </a:xfrm>
        </p:spPr>
        <p:txBody>
          <a:bodyPr/>
          <a:lstStyle>
            <a:lvl1pPr marL="0" indent="0">
              <a:buNone/>
              <a:defRPr>
                <a:solidFill>
                  <a:schemeClr val="bg1"/>
                </a:solidFill>
              </a:defRPr>
            </a:lvl1pPr>
          </a:lstStyle>
          <a:p>
            <a:endParaRPr lang="en-CO"/>
          </a:p>
        </p:txBody>
      </p:sp>
      <p:sp>
        <p:nvSpPr>
          <p:cNvPr id="30" name="Picture Placeholder 25">
            <a:extLst>
              <a:ext uri="{FF2B5EF4-FFF2-40B4-BE49-F238E27FC236}">
                <a16:creationId xmlns:a16="http://schemas.microsoft.com/office/drawing/2014/main" id="{32FF4DCE-4139-3046-86B4-B3E668B25841}"/>
              </a:ext>
            </a:extLst>
          </p:cNvPr>
          <p:cNvSpPr>
            <a:spLocks noGrp="1"/>
          </p:cNvSpPr>
          <p:nvPr>
            <p:ph type="pic" sz="quarter" idx="27"/>
          </p:nvPr>
        </p:nvSpPr>
        <p:spPr>
          <a:xfrm>
            <a:off x="2553873" y="2804673"/>
            <a:ext cx="1879415" cy="1879415"/>
          </a:xfrm>
        </p:spPr>
        <p:txBody>
          <a:bodyPr/>
          <a:lstStyle>
            <a:lvl1pPr marL="0" indent="0">
              <a:buNone/>
              <a:defRPr>
                <a:solidFill>
                  <a:schemeClr val="bg1"/>
                </a:solidFill>
              </a:defRPr>
            </a:lvl1pPr>
          </a:lstStyle>
          <a:p>
            <a:endParaRPr lang="en-CO"/>
          </a:p>
        </p:txBody>
      </p:sp>
      <p:sp>
        <p:nvSpPr>
          <p:cNvPr id="31" name="Picture Placeholder 25">
            <a:extLst>
              <a:ext uri="{FF2B5EF4-FFF2-40B4-BE49-F238E27FC236}">
                <a16:creationId xmlns:a16="http://schemas.microsoft.com/office/drawing/2014/main" id="{8CD7E134-1A94-9444-9018-07CDDA5EC9C7}"/>
              </a:ext>
            </a:extLst>
          </p:cNvPr>
          <p:cNvSpPr>
            <a:spLocks noGrp="1"/>
          </p:cNvSpPr>
          <p:nvPr>
            <p:ph type="pic" sz="quarter" idx="28"/>
          </p:nvPr>
        </p:nvSpPr>
        <p:spPr>
          <a:xfrm>
            <a:off x="4702546" y="2804673"/>
            <a:ext cx="1879415" cy="1879415"/>
          </a:xfrm>
        </p:spPr>
        <p:txBody>
          <a:bodyPr/>
          <a:lstStyle>
            <a:lvl1pPr marL="0" indent="0">
              <a:buNone/>
              <a:defRPr>
                <a:solidFill>
                  <a:schemeClr val="bg1"/>
                </a:solidFill>
              </a:defRPr>
            </a:lvl1pPr>
          </a:lstStyle>
          <a:p>
            <a:endParaRPr lang="en-CO"/>
          </a:p>
        </p:txBody>
      </p:sp>
      <p:sp>
        <p:nvSpPr>
          <p:cNvPr id="32" name="Picture Placeholder 25">
            <a:extLst>
              <a:ext uri="{FF2B5EF4-FFF2-40B4-BE49-F238E27FC236}">
                <a16:creationId xmlns:a16="http://schemas.microsoft.com/office/drawing/2014/main" id="{DDA0B08B-0AAD-4146-A947-1BCAE30F7B2B}"/>
              </a:ext>
            </a:extLst>
          </p:cNvPr>
          <p:cNvSpPr>
            <a:spLocks noGrp="1"/>
          </p:cNvSpPr>
          <p:nvPr>
            <p:ph type="pic" sz="quarter" idx="29"/>
          </p:nvPr>
        </p:nvSpPr>
        <p:spPr>
          <a:xfrm>
            <a:off x="6851218" y="2804673"/>
            <a:ext cx="1879415"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8580160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ollage slide 4 photos/square- orange ">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F9177CD-4FD6-174F-97B8-A8A6298E42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51E64859-E744-B441-823B-CB22529F2775}"/>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AE73E84-024E-CE49-B1AF-0283CA8C32FB}"/>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Picture Placeholder 25">
            <a:extLst>
              <a:ext uri="{FF2B5EF4-FFF2-40B4-BE49-F238E27FC236}">
                <a16:creationId xmlns:a16="http://schemas.microsoft.com/office/drawing/2014/main" id="{B2639F36-948B-4548-AE61-A2B34EBB5687}"/>
              </a:ext>
            </a:extLst>
          </p:cNvPr>
          <p:cNvSpPr>
            <a:spLocks noGrp="1"/>
          </p:cNvSpPr>
          <p:nvPr>
            <p:ph type="pic" sz="quarter" idx="22"/>
          </p:nvPr>
        </p:nvSpPr>
        <p:spPr>
          <a:xfrm>
            <a:off x="404251" y="1632042"/>
            <a:ext cx="1879415" cy="1879415"/>
          </a:xfrm>
        </p:spPr>
        <p:txBody>
          <a:bodyPr/>
          <a:lstStyle>
            <a:lvl1pPr marL="0" indent="0">
              <a:buNone/>
              <a:defRPr>
                <a:solidFill>
                  <a:schemeClr val="bg1"/>
                </a:solidFill>
              </a:defRPr>
            </a:lvl1pPr>
          </a:lstStyle>
          <a:p>
            <a:endParaRPr lang="en-CO"/>
          </a:p>
        </p:txBody>
      </p:sp>
      <p:sp>
        <p:nvSpPr>
          <p:cNvPr id="16" name="Picture Placeholder 25">
            <a:extLst>
              <a:ext uri="{FF2B5EF4-FFF2-40B4-BE49-F238E27FC236}">
                <a16:creationId xmlns:a16="http://schemas.microsoft.com/office/drawing/2014/main" id="{408AA176-A85D-FB4E-B434-858FD925E19A}"/>
              </a:ext>
            </a:extLst>
          </p:cNvPr>
          <p:cNvSpPr>
            <a:spLocks noGrp="1"/>
          </p:cNvSpPr>
          <p:nvPr>
            <p:ph type="pic" sz="quarter" idx="23"/>
          </p:nvPr>
        </p:nvSpPr>
        <p:spPr>
          <a:xfrm>
            <a:off x="2570178" y="1632042"/>
            <a:ext cx="1879415" cy="1879415"/>
          </a:xfrm>
        </p:spPr>
        <p:txBody>
          <a:bodyPr/>
          <a:lstStyle>
            <a:lvl1pPr marL="0" indent="0">
              <a:buNone/>
              <a:defRPr>
                <a:solidFill>
                  <a:schemeClr val="bg1"/>
                </a:solidFill>
              </a:defRPr>
            </a:lvl1pPr>
          </a:lstStyle>
          <a:p>
            <a:endParaRPr lang="en-CO"/>
          </a:p>
        </p:txBody>
      </p:sp>
      <p:sp>
        <p:nvSpPr>
          <p:cNvPr id="18" name="Picture Placeholder 25">
            <a:extLst>
              <a:ext uri="{FF2B5EF4-FFF2-40B4-BE49-F238E27FC236}">
                <a16:creationId xmlns:a16="http://schemas.microsoft.com/office/drawing/2014/main" id="{41AE467E-CDA2-1047-9E64-B748A304AE34}"/>
              </a:ext>
            </a:extLst>
          </p:cNvPr>
          <p:cNvSpPr>
            <a:spLocks noGrp="1"/>
          </p:cNvSpPr>
          <p:nvPr>
            <p:ph type="pic" sz="quarter" idx="26"/>
          </p:nvPr>
        </p:nvSpPr>
        <p:spPr>
          <a:xfrm>
            <a:off x="4704010" y="1632042"/>
            <a:ext cx="1879415" cy="1879415"/>
          </a:xfrm>
        </p:spPr>
        <p:txBody>
          <a:bodyPr/>
          <a:lstStyle>
            <a:lvl1pPr marL="0" indent="0">
              <a:buNone/>
              <a:defRPr>
                <a:solidFill>
                  <a:schemeClr val="bg1"/>
                </a:solidFill>
              </a:defRPr>
            </a:lvl1pPr>
          </a:lstStyle>
          <a:p>
            <a:endParaRPr lang="en-CO"/>
          </a:p>
        </p:txBody>
      </p:sp>
      <p:sp>
        <p:nvSpPr>
          <p:cNvPr id="19" name="Picture Placeholder 25">
            <a:extLst>
              <a:ext uri="{FF2B5EF4-FFF2-40B4-BE49-F238E27FC236}">
                <a16:creationId xmlns:a16="http://schemas.microsoft.com/office/drawing/2014/main" id="{4E5BEC3A-F596-584F-BBAD-65DF925E9A3A}"/>
              </a:ext>
            </a:extLst>
          </p:cNvPr>
          <p:cNvSpPr>
            <a:spLocks noGrp="1"/>
          </p:cNvSpPr>
          <p:nvPr>
            <p:ph type="pic" sz="quarter" idx="27"/>
          </p:nvPr>
        </p:nvSpPr>
        <p:spPr>
          <a:xfrm>
            <a:off x="6864257" y="1632042"/>
            <a:ext cx="1879415"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20345004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Collage slide 4 photos/rectangle- orange ">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A3F1DA-D46E-5746-99F2-1A5097296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DC8696CD-955D-6D42-BB90-07F57AEB1B56}"/>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09FF293E-526C-5D49-94FE-E82F17F0851E}"/>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3" name="Picture Placeholder 25">
            <a:extLst>
              <a:ext uri="{FF2B5EF4-FFF2-40B4-BE49-F238E27FC236}">
                <a16:creationId xmlns:a16="http://schemas.microsoft.com/office/drawing/2014/main" id="{FE4B234F-756B-7B4A-A713-67F6A477D410}"/>
              </a:ext>
            </a:extLst>
          </p:cNvPr>
          <p:cNvSpPr>
            <a:spLocks noGrp="1"/>
          </p:cNvSpPr>
          <p:nvPr>
            <p:ph type="pic" sz="quarter" idx="22"/>
          </p:nvPr>
        </p:nvSpPr>
        <p:spPr>
          <a:xfrm>
            <a:off x="405407" y="634008"/>
            <a:ext cx="4017762" cy="1879415"/>
          </a:xfrm>
        </p:spPr>
        <p:txBody>
          <a:bodyPr/>
          <a:lstStyle>
            <a:lvl1pPr marL="0" indent="0">
              <a:buNone/>
              <a:defRPr>
                <a:solidFill>
                  <a:schemeClr val="bg1"/>
                </a:solidFill>
              </a:defRPr>
            </a:lvl1pPr>
          </a:lstStyle>
          <a:p>
            <a:endParaRPr lang="en-CO"/>
          </a:p>
        </p:txBody>
      </p:sp>
      <p:sp>
        <p:nvSpPr>
          <p:cNvPr id="16" name="Picture Placeholder 25">
            <a:extLst>
              <a:ext uri="{FF2B5EF4-FFF2-40B4-BE49-F238E27FC236}">
                <a16:creationId xmlns:a16="http://schemas.microsoft.com/office/drawing/2014/main" id="{7D7B4328-D470-9E43-B0BB-EBE1C73CD01B}"/>
              </a:ext>
            </a:extLst>
          </p:cNvPr>
          <p:cNvSpPr>
            <a:spLocks noGrp="1"/>
          </p:cNvSpPr>
          <p:nvPr>
            <p:ph type="pic" sz="quarter" idx="24"/>
          </p:nvPr>
        </p:nvSpPr>
        <p:spPr>
          <a:xfrm>
            <a:off x="4702546" y="634008"/>
            <a:ext cx="4046168" cy="1879415"/>
          </a:xfrm>
        </p:spPr>
        <p:txBody>
          <a:bodyPr/>
          <a:lstStyle>
            <a:lvl1pPr marL="0" indent="0">
              <a:buNone/>
              <a:defRPr>
                <a:solidFill>
                  <a:schemeClr val="bg1"/>
                </a:solidFill>
              </a:defRPr>
            </a:lvl1pPr>
          </a:lstStyle>
          <a:p>
            <a:endParaRPr lang="en-CO"/>
          </a:p>
        </p:txBody>
      </p:sp>
      <p:sp>
        <p:nvSpPr>
          <p:cNvPr id="20" name="Picture Placeholder 25">
            <a:extLst>
              <a:ext uri="{FF2B5EF4-FFF2-40B4-BE49-F238E27FC236}">
                <a16:creationId xmlns:a16="http://schemas.microsoft.com/office/drawing/2014/main" id="{A7F10031-D36B-1740-BD45-74AE69CE307C}"/>
              </a:ext>
            </a:extLst>
          </p:cNvPr>
          <p:cNvSpPr>
            <a:spLocks noGrp="1"/>
          </p:cNvSpPr>
          <p:nvPr>
            <p:ph type="pic" sz="quarter" idx="25"/>
          </p:nvPr>
        </p:nvSpPr>
        <p:spPr>
          <a:xfrm>
            <a:off x="405407" y="2811760"/>
            <a:ext cx="4017762" cy="1879415"/>
          </a:xfrm>
        </p:spPr>
        <p:txBody>
          <a:bodyPr/>
          <a:lstStyle>
            <a:lvl1pPr marL="0" indent="0">
              <a:buNone/>
              <a:defRPr>
                <a:solidFill>
                  <a:schemeClr val="bg1"/>
                </a:solidFill>
              </a:defRPr>
            </a:lvl1pPr>
          </a:lstStyle>
          <a:p>
            <a:endParaRPr lang="en-CO"/>
          </a:p>
        </p:txBody>
      </p:sp>
      <p:sp>
        <p:nvSpPr>
          <p:cNvPr id="21" name="Picture Placeholder 25">
            <a:extLst>
              <a:ext uri="{FF2B5EF4-FFF2-40B4-BE49-F238E27FC236}">
                <a16:creationId xmlns:a16="http://schemas.microsoft.com/office/drawing/2014/main" id="{B44D5D2C-1330-0E42-9ABE-38EF6DF675D0}"/>
              </a:ext>
            </a:extLst>
          </p:cNvPr>
          <p:cNvSpPr>
            <a:spLocks noGrp="1"/>
          </p:cNvSpPr>
          <p:nvPr>
            <p:ph type="pic" sz="quarter" idx="26"/>
          </p:nvPr>
        </p:nvSpPr>
        <p:spPr>
          <a:xfrm>
            <a:off x="4702546" y="2811760"/>
            <a:ext cx="4046168"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7105699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Collage slide 2 photos- orange ">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872507A-C416-754C-8E27-BF5B979E0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0A76C251-700C-5341-91A5-60E6E81CFE2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6A47E86B-ABD8-AB4B-AF0A-84FE52823247}"/>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Picture Placeholder 25">
            <a:extLst>
              <a:ext uri="{FF2B5EF4-FFF2-40B4-BE49-F238E27FC236}">
                <a16:creationId xmlns:a16="http://schemas.microsoft.com/office/drawing/2014/main" id="{6F6E002C-2035-3C4D-808B-45C93591F937}"/>
              </a:ext>
            </a:extLst>
          </p:cNvPr>
          <p:cNvSpPr>
            <a:spLocks noGrp="1"/>
          </p:cNvSpPr>
          <p:nvPr>
            <p:ph type="pic" sz="quarter" idx="22"/>
          </p:nvPr>
        </p:nvSpPr>
        <p:spPr>
          <a:xfrm>
            <a:off x="399727" y="631501"/>
            <a:ext cx="4038000" cy="4064323"/>
          </a:xfrm>
        </p:spPr>
        <p:txBody>
          <a:bodyPr/>
          <a:lstStyle>
            <a:lvl1pPr marL="0" indent="0">
              <a:buNone/>
              <a:defRPr>
                <a:solidFill>
                  <a:schemeClr val="bg1"/>
                </a:solidFill>
              </a:defRPr>
            </a:lvl1pPr>
          </a:lstStyle>
          <a:p>
            <a:endParaRPr lang="en-CO"/>
          </a:p>
        </p:txBody>
      </p:sp>
      <p:sp>
        <p:nvSpPr>
          <p:cNvPr id="18" name="Picture Placeholder 25">
            <a:extLst>
              <a:ext uri="{FF2B5EF4-FFF2-40B4-BE49-F238E27FC236}">
                <a16:creationId xmlns:a16="http://schemas.microsoft.com/office/drawing/2014/main" id="{59EB39AA-CAC1-A543-B7D3-B8895F254C61}"/>
              </a:ext>
            </a:extLst>
          </p:cNvPr>
          <p:cNvSpPr>
            <a:spLocks noGrp="1"/>
          </p:cNvSpPr>
          <p:nvPr>
            <p:ph type="pic" sz="quarter" idx="24"/>
          </p:nvPr>
        </p:nvSpPr>
        <p:spPr>
          <a:xfrm>
            <a:off x="4702546" y="627063"/>
            <a:ext cx="4046168" cy="4068762"/>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6948341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Collage slide 8 photos- blue">
    <p:bg>
      <p:bgPr>
        <a:solidFill>
          <a:srgbClr val="23395D"/>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32B4BAD-0B7A-D547-9E4E-6D957A9F93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9" name="Picture Placeholder 25">
            <a:extLst>
              <a:ext uri="{FF2B5EF4-FFF2-40B4-BE49-F238E27FC236}">
                <a16:creationId xmlns:a16="http://schemas.microsoft.com/office/drawing/2014/main" id="{FD03C681-2332-4542-ACE0-C490A54F7C1A}"/>
              </a:ext>
            </a:extLst>
          </p:cNvPr>
          <p:cNvSpPr>
            <a:spLocks noGrp="1"/>
          </p:cNvSpPr>
          <p:nvPr>
            <p:ph type="pic" sz="quarter" idx="22"/>
          </p:nvPr>
        </p:nvSpPr>
        <p:spPr>
          <a:xfrm>
            <a:off x="405200" y="641242"/>
            <a:ext cx="1879415" cy="1879415"/>
          </a:xfrm>
        </p:spPr>
        <p:txBody>
          <a:bodyPr/>
          <a:lstStyle>
            <a:lvl1pPr marL="0" indent="0">
              <a:buNone/>
              <a:defRPr>
                <a:solidFill>
                  <a:schemeClr val="bg1"/>
                </a:solidFill>
              </a:defRPr>
            </a:lvl1pPr>
          </a:lstStyle>
          <a:p>
            <a:endParaRPr lang="en-CO"/>
          </a:p>
        </p:txBody>
      </p:sp>
      <p:sp>
        <p:nvSpPr>
          <p:cNvPr id="12" name="Picture Placeholder 25">
            <a:extLst>
              <a:ext uri="{FF2B5EF4-FFF2-40B4-BE49-F238E27FC236}">
                <a16:creationId xmlns:a16="http://schemas.microsoft.com/office/drawing/2014/main" id="{1900B105-7E7D-D647-9C42-55BED2050D3B}"/>
              </a:ext>
            </a:extLst>
          </p:cNvPr>
          <p:cNvSpPr>
            <a:spLocks noGrp="1"/>
          </p:cNvSpPr>
          <p:nvPr>
            <p:ph type="pic" sz="quarter" idx="23"/>
          </p:nvPr>
        </p:nvSpPr>
        <p:spPr>
          <a:xfrm>
            <a:off x="2553873" y="649807"/>
            <a:ext cx="1879415" cy="1879415"/>
          </a:xfrm>
        </p:spPr>
        <p:txBody>
          <a:bodyPr/>
          <a:lstStyle>
            <a:lvl1pPr marL="0" indent="0">
              <a:buNone/>
              <a:defRPr>
                <a:solidFill>
                  <a:schemeClr val="bg1"/>
                </a:solidFill>
              </a:defRPr>
            </a:lvl1pPr>
          </a:lstStyle>
          <a:p>
            <a:endParaRPr lang="en-CO"/>
          </a:p>
        </p:txBody>
      </p:sp>
      <p:sp>
        <p:nvSpPr>
          <p:cNvPr id="15" name="Picture Placeholder 25">
            <a:extLst>
              <a:ext uri="{FF2B5EF4-FFF2-40B4-BE49-F238E27FC236}">
                <a16:creationId xmlns:a16="http://schemas.microsoft.com/office/drawing/2014/main" id="{DA1C8E0F-34B5-8F4A-B4B1-B14654A0C3D2}"/>
              </a:ext>
            </a:extLst>
          </p:cNvPr>
          <p:cNvSpPr>
            <a:spLocks noGrp="1"/>
          </p:cNvSpPr>
          <p:nvPr>
            <p:ph type="pic" sz="quarter" idx="24"/>
          </p:nvPr>
        </p:nvSpPr>
        <p:spPr>
          <a:xfrm>
            <a:off x="4702546" y="649807"/>
            <a:ext cx="1879415" cy="1879415"/>
          </a:xfrm>
        </p:spPr>
        <p:txBody>
          <a:bodyPr/>
          <a:lstStyle>
            <a:lvl1pPr marL="0" indent="0">
              <a:buNone/>
              <a:defRPr>
                <a:solidFill>
                  <a:schemeClr val="bg1"/>
                </a:solidFill>
              </a:defRPr>
            </a:lvl1pPr>
          </a:lstStyle>
          <a:p>
            <a:endParaRPr lang="en-CO"/>
          </a:p>
        </p:txBody>
      </p:sp>
      <p:sp>
        <p:nvSpPr>
          <p:cNvPr id="16" name="Picture Placeholder 25">
            <a:extLst>
              <a:ext uri="{FF2B5EF4-FFF2-40B4-BE49-F238E27FC236}">
                <a16:creationId xmlns:a16="http://schemas.microsoft.com/office/drawing/2014/main" id="{DD9902AB-A070-7044-B820-31144AC6F4D3}"/>
              </a:ext>
            </a:extLst>
          </p:cNvPr>
          <p:cNvSpPr>
            <a:spLocks noGrp="1"/>
          </p:cNvSpPr>
          <p:nvPr>
            <p:ph type="pic" sz="quarter" idx="25"/>
          </p:nvPr>
        </p:nvSpPr>
        <p:spPr>
          <a:xfrm>
            <a:off x="6851218" y="649807"/>
            <a:ext cx="1879415" cy="1879415"/>
          </a:xfrm>
        </p:spPr>
        <p:txBody>
          <a:bodyPr/>
          <a:lstStyle>
            <a:lvl1pPr marL="0" indent="0">
              <a:buNone/>
              <a:defRPr>
                <a:solidFill>
                  <a:schemeClr val="bg1"/>
                </a:solidFill>
              </a:defRPr>
            </a:lvl1pPr>
          </a:lstStyle>
          <a:p>
            <a:endParaRPr lang="en-CO"/>
          </a:p>
        </p:txBody>
      </p:sp>
      <p:sp>
        <p:nvSpPr>
          <p:cNvPr id="25" name="Picture Placeholder 25">
            <a:extLst>
              <a:ext uri="{FF2B5EF4-FFF2-40B4-BE49-F238E27FC236}">
                <a16:creationId xmlns:a16="http://schemas.microsoft.com/office/drawing/2014/main" id="{C0DA4E8A-32D8-DE48-A10C-0515E71064D2}"/>
              </a:ext>
            </a:extLst>
          </p:cNvPr>
          <p:cNvSpPr>
            <a:spLocks noGrp="1"/>
          </p:cNvSpPr>
          <p:nvPr>
            <p:ph type="pic" sz="quarter" idx="26"/>
          </p:nvPr>
        </p:nvSpPr>
        <p:spPr>
          <a:xfrm>
            <a:off x="405200" y="2796108"/>
            <a:ext cx="1879415" cy="1879415"/>
          </a:xfrm>
        </p:spPr>
        <p:txBody>
          <a:bodyPr/>
          <a:lstStyle>
            <a:lvl1pPr marL="0" indent="0">
              <a:buNone/>
              <a:defRPr>
                <a:solidFill>
                  <a:schemeClr val="bg1"/>
                </a:solidFill>
              </a:defRPr>
            </a:lvl1pPr>
          </a:lstStyle>
          <a:p>
            <a:endParaRPr lang="en-CO"/>
          </a:p>
        </p:txBody>
      </p:sp>
      <p:sp>
        <p:nvSpPr>
          <p:cNvPr id="26" name="Picture Placeholder 25">
            <a:extLst>
              <a:ext uri="{FF2B5EF4-FFF2-40B4-BE49-F238E27FC236}">
                <a16:creationId xmlns:a16="http://schemas.microsoft.com/office/drawing/2014/main" id="{3853887B-A2EC-8A44-99BD-84F7B200E3B3}"/>
              </a:ext>
            </a:extLst>
          </p:cNvPr>
          <p:cNvSpPr>
            <a:spLocks noGrp="1"/>
          </p:cNvSpPr>
          <p:nvPr>
            <p:ph type="pic" sz="quarter" idx="27"/>
          </p:nvPr>
        </p:nvSpPr>
        <p:spPr>
          <a:xfrm>
            <a:off x="2553873" y="2804673"/>
            <a:ext cx="1879415" cy="1879415"/>
          </a:xfrm>
        </p:spPr>
        <p:txBody>
          <a:bodyPr/>
          <a:lstStyle>
            <a:lvl1pPr marL="0" indent="0">
              <a:buNone/>
              <a:defRPr>
                <a:solidFill>
                  <a:schemeClr val="bg1"/>
                </a:solidFill>
              </a:defRPr>
            </a:lvl1pPr>
          </a:lstStyle>
          <a:p>
            <a:endParaRPr lang="en-CO"/>
          </a:p>
        </p:txBody>
      </p:sp>
      <p:sp>
        <p:nvSpPr>
          <p:cNvPr id="27" name="Picture Placeholder 25">
            <a:extLst>
              <a:ext uri="{FF2B5EF4-FFF2-40B4-BE49-F238E27FC236}">
                <a16:creationId xmlns:a16="http://schemas.microsoft.com/office/drawing/2014/main" id="{B7D7C2A6-3B0F-D741-A0FD-7FB1A5AA24A1}"/>
              </a:ext>
            </a:extLst>
          </p:cNvPr>
          <p:cNvSpPr>
            <a:spLocks noGrp="1"/>
          </p:cNvSpPr>
          <p:nvPr>
            <p:ph type="pic" sz="quarter" idx="28"/>
          </p:nvPr>
        </p:nvSpPr>
        <p:spPr>
          <a:xfrm>
            <a:off x="4702546" y="2804673"/>
            <a:ext cx="1879415" cy="1879415"/>
          </a:xfrm>
        </p:spPr>
        <p:txBody>
          <a:bodyPr/>
          <a:lstStyle>
            <a:lvl1pPr marL="0" indent="0">
              <a:buNone/>
              <a:defRPr>
                <a:solidFill>
                  <a:schemeClr val="bg1"/>
                </a:solidFill>
              </a:defRPr>
            </a:lvl1pPr>
          </a:lstStyle>
          <a:p>
            <a:endParaRPr lang="en-CO"/>
          </a:p>
        </p:txBody>
      </p:sp>
      <p:sp>
        <p:nvSpPr>
          <p:cNvPr id="28" name="Picture Placeholder 25">
            <a:extLst>
              <a:ext uri="{FF2B5EF4-FFF2-40B4-BE49-F238E27FC236}">
                <a16:creationId xmlns:a16="http://schemas.microsoft.com/office/drawing/2014/main" id="{A271DE7F-2BDC-5C47-9378-98733D59BB49}"/>
              </a:ext>
            </a:extLst>
          </p:cNvPr>
          <p:cNvSpPr>
            <a:spLocks noGrp="1"/>
          </p:cNvSpPr>
          <p:nvPr>
            <p:ph type="pic" sz="quarter" idx="29"/>
          </p:nvPr>
        </p:nvSpPr>
        <p:spPr>
          <a:xfrm>
            <a:off x="6851218" y="2804673"/>
            <a:ext cx="1879415" cy="1879415"/>
          </a:xfrm>
        </p:spPr>
        <p:txBody>
          <a:bodyPr/>
          <a:lstStyle>
            <a:lvl1pPr marL="0" indent="0">
              <a:buNone/>
              <a:defRPr>
                <a:solidFill>
                  <a:schemeClr val="bg1"/>
                </a:solidFill>
              </a:defRPr>
            </a:lvl1pPr>
          </a:lstStyle>
          <a:p>
            <a:endParaRPr lang="en-CO"/>
          </a:p>
        </p:txBody>
      </p:sp>
      <p:sp>
        <p:nvSpPr>
          <p:cNvPr id="19" name="Rectangle 18">
            <a:extLst>
              <a:ext uri="{FF2B5EF4-FFF2-40B4-BE49-F238E27FC236}">
                <a16:creationId xmlns:a16="http://schemas.microsoft.com/office/drawing/2014/main" id="{AC3B5E30-36DF-5048-A07B-4089A5B561FF}"/>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20" name="Graphic 19">
            <a:extLst>
              <a:ext uri="{FF2B5EF4-FFF2-40B4-BE49-F238E27FC236}">
                <a16:creationId xmlns:a16="http://schemas.microsoft.com/office/drawing/2014/main" id="{48C2EBEA-74F4-F94C-8770-CDD998B4BF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4" name="Title 3">
            <a:extLst>
              <a:ext uri="{FF2B5EF4-FFF2-40B4-BE49-F238E27FC236}">
                <a16:creationId xmlns:a16="http://schemas.microsoft.com/office/drawing/2014/main" id="{02DCC39A-AC26-1147-A9FC-7D712D47E718}"/>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42485030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Collage slide 4 photos/square- blue">
    <p:bg>
      <p:bgPr>
        <a:solidFill>
          <a:srgbClr val="2339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AC93E3D-9B48-FD48-A399-9A31F806E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5CF89124-F86A-6D41-9216-6947966163B0}"/>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6" name="Graphic 15">
            <a:extLst>
              <a:ext uri="{FF2B5EF4-FFF2-40B4-BE49-F238E27FC236}">
                <a16:creationId xmlns:a16="http://schemas.microsoft.com/office/drawing/2014/main" id="{D23D69E5-BEA9-884C-9D9B-52B9FA03818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Title 3">
            <a:extLst>
              <a:ext uri="{FF2B5EF4-FFF2-40B4-BE49-F238E27FC236}">
                <a16:creationId xmlns:a16="http://schemas.microsoft.com/office/drawing/2014/main" id="{5F55DA14-7A53-474B-BEA6-2FBB4ECC9C38}"/>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3" name="Picture Placeholder 25">
            <a:extLst>
              <a:ext uri="{FF2B5EF4-FFF2-40B4-BE49-F238E27FC236}">
                <a16:creationId xmlns:a16="http://schemas.microsoft.com/office/drawing/2014/main" id="{82A60F76-824A-3C4D-BF64-F5CB4A38C461}"/>
              </a:ext>
            </a:extLst>
          </p:cNvPr>
          <p:cNvSpPr>
            <a:spLocks noGrp="1"/>
          </p:cNvSpPr>
          <p:nvPr>
            <p:ph type="pic" sz="quarter" idx="22"/>
          </p:nvPr>
        </p:nvSpPr>
        <p:spPr>
          <a:xfrm>
            <a:off x="404251" y="1632042"/>
            <a:ext cx="1879415" cy="1879415"/>
          </a:xfrm>
        </p:spPr>
        <p:txBody>
          <a:bodyPr/>
          <a:lstStyle>
            <a:lvl1pPr marL="0" indent="0">
              <a:buNone/>
              <a:defRPr>
                <a:solidFill>
                  <a:schemeClr val="bg1"/>
                </a:solidFill>
              </a:defRPr>
            </a:lvl1pPr>
          </a:lstStyle>
          <a:p>
            <a:endParaRPr lang="en-CO"/>
          </a:p>
        </p:txBody>
      </p:sp>
      <p:sp>
        <p:nvSpPr>
          <p:cNvPr id="15" name="Picture Placeholder 25">
            <a:extLst>
              <a:ext uri="{FF2B5EF4-FFF2-40B4-BE49-F238E27FC236}">
                <a16:creationId xmlns:a16="http://schemas.microsoft.com/office/drawing/2014/main" id="{773D3EAF-B3F0-A64F-907B-A51CD99DE468}"/>
              </a:ext>
            </a:extLst>
          </p:cNvPr>
          <p:cNvSpPr>
            <a:spLocks noGrp="1"/>
          </p:cNvSpPr>
          <p:nvPr>
            <p:ph type="pic" sz="quarter" idx="23"/>
          </p:nvPr>
        </p:nvSpPr>
        <p:spPr>
          <a:xfrm>
            <a:off x="2570178" y="1632042"/>
            <a:ext cx="1879415" cy="1879415"/>
          </a:xfrm>
        </p:spPr>
        <p:txBody>
          <a:bodyPr/>
          <a:lstStyle>
            <a:lvl1pPr marL="0" indent="0">
              <a:buNone/>
              <a:defRPr>
                <a:solidFill>
                  <a:schemeClr val="bg1"/>
                </a:solidFill>
              </a:defRPr>
            </a:lvl1pPr>
          </a:lstStyle>
          <a:p>
            <a:endParaRPr lang="en-CO"/>
          </a:p>
        </p:txBody>
      </p:sp>
      <p:sp>
        <p:nvSpPr>
          <p:cNvPr id="17" name="Picture Placeholder 25">
            <a:extLst>
              <a:ext uri="{FF2B5EF4-FFF2-40B4-BE49-F238E27FC236}">
                <a16:creationId xmlns:a16="http://schemas.microsoft.com/office/drawing/2014/main" id="{7DEF0928-1D9D-6840-A3AB-3BB1150E792E}"/>
              </a:ext>
            </a:extLst>
          </p:cNvPr>
          <p:cNvSpPr>
            <a:spLocks noGrp="1"/>
          </p:cNvSpPr>
          <p:nvPr>
            <p:ph type="pic" sz="quarter" idx="26"/>
          </p:nvPr>
        </p:nvSpPr>
        <p:spPr>
          <a:xfrm>
            <a:off x="4704010" y="1632042"/>
            <a:ext cx="1879415" cy="1879415"/>
          </a:xfrm>
        </p:spPr>
        <p:txBody>
          <a:bodyPr/>
          <a:lstStyle>
            <a:lvl1pPr marL="0" indent="0">
              <a:buNone/>
              <a:defRPr>
                <a:solidFill>
                  <a:schemeClr val="bg1"/>
                </a:solidFill>
              </a:defRPr>
            </a:lvl1pPr>
          </a:lstStyle>
          <a:p>
            <a:endParaRPr lang="en-CO"/>
          </a:p>
        </p:txBody>
      </p:sp>
      <p:sp>
        <p:nvSpPr>
          <p:cNvPr id="18" name="Picture Placeholder 25">
            <a:extLst>
              <a:ext uri="{FF2B5EF4-FFF2-40B4-BE49-F238E27FC236}">
                <a16:creationId xmlns:a16="http://schemas.microsoft.com/office/drawing/2014/main" id="{A153F600-6809-E342-9CDB-E0744B5342F8}"/>
              </a:ext>
            </a:extLst>
          </p:cNvPr>
          <p:cNvSpPr>
            <a:spLocks noGrp="1"/>
          </p:cNvSpPr>
          <p:nvPr>
            <p:ph type="pic" sz="quarter" idx="27"/>
          </p:nvPr>
        </p:nvSpPr>
        <p:spPr>
          <a:xfrm>
            <a:off x="6864257" y="1632042"/>
            <a:ext cx="1879415"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15746504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ollage slide 4 photos/rectangle- blue">
    <p:bg>
      <p:bgPr>
        <a:solidFill>
          <a:srgbClr val="23395D"/>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40A5979-30E7-854F-A657-77F4E6017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3" name="Title 3">
            <a:extLst>
              <a:ext uri="{FF2B5EF4-FFF2-40B4-BE49-F238E27FC236}">
                <a16:creationId xmlns:a16="http://schemas.microsoft.com/office/drawing/2014/main" id="{E286B6CB-3CF6-FD4B-96F8-190A79DE7705}"/>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1" name="Rectangle 10">
            <a:extLst>
              <a:ext uri="{FF2B5EF4-FFF2-40B4-BE49-F238E27FC236}">
                <a16:creationId xmlns:a16="http://schemas.microsoft.com/office/drawing/2014/main" id="{28FAD5FD-7E9D-2647-9D68-2B913FCD865F}"/>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6" name="Graphic 15">
            <a:extLst>
              <a:ext uri="{FF2B5EF4-FFF2-40B4-BE49-F238E27FC236}">
                <a16:creationId xmlns:a16="http://schemas.microsoft.com/office/drawing/2014/main" id="{81DD8E37-CB76-B44C-84E8-369E33DB85D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Picture Placeholder 25">
            <a:extLst>
              <a:ext uri="{FF2B5EF4-FFF2-40B4-BE49-F238E27FC236}">
                <a16:creationId xmlns:a16="http://schemas.microsoft.com/office/drawing/2014/main" id="{8FAF9883-0904-9847-A3D1-A769151296C0}"/>
              </a:ext>
            </a:extLst>
          </p:cNvPr>
          <p:cNvSpPr>
            <a:spLocks noGrp="1"/>
          </p:cNvSpPr>
          <p:nvPr>
            <p:ph type="pic" sz="quarter" idx="22"/>
          </p:nvPr>
        </p:nvSpPr>
        <p:spPr>
          <a:xfrm>
            <a:off x="405407" y="634008"/>
            <a:ext cx="4017762" cy="1879415"/>
          </a:xfrm>
        </p:spPr>
        <p:txBody>
          <a:bodyPr/>
          <a:lstStyle>
            <a:lvl1pPr marL="0" indent="0">
              <a:buNone/>
              <a:defRPr>
                <a:solidFill>
                  <a:schemeClr val="bg1"/>
                </a:solidFill>
              </a:defRPr>
            </a:lvl1pPr>
          </a:lstStyle>
          <a:p>
            <a:endParaRPr lang="en-CO"/>
          </a:p>
        </p:txBody>
      </p:sp>
      <p:sp>
        <p:nvSpPr>
          <p:cNvPr id="14" name="Picture Placeholder 25">
            <a:extLst>
              <a:ext uri="{FF2B5EF4-FFF2-40B4-BE49-F238E27FC236}">
                <a16:creationId xmlns:a16="http://schemas.microsoft.com/office/drawing/2014/main" id="{86C047DA-4653-494D-8430-B5DB0E4D5FAF}"/>
              </a:ext>
            </a:extLst>
          </p:cNvPr>
          <p:cNvSpPr>
            <a:spLocks noGrp="1"/>
          </p:cNvSpPr>
          <p:nvPr>
            <p:ph type="pic" sz="quarter" idx="24"/>
          </p:nvPr>
        </p:nvSpPr>
        <p:spPr>
          <a:xfrm>
            <a:off x="4702546" y="634008"/>
            <a:ext cx="4046168" cy="1879415"/>
          </a:xfrm>
        </p:spPr>
        <p:txBody>
          <a:bodyPr/>
          <a:lstStyle>
            <a:lvl1pPr marL="0" indent="0">
              <a:buNone/>
              <a:defRPr>
                <a:solidFill>
                  <a:schemeClr val="bg1"/>
                </a:solidFill>
              </a:defRPr>
            </a:lvl1pPr>
          </a:lstStyle>
          <a:p>
            <a:endParaRPr lang="en-CO"/>
          </a:p>
        </p:txBody>
      </p:sp>
      <p:sp>
        <p:nvSpPr>
          <p:cNvPr id="19" name="Picture Placeholder 25">
            <a:extLst>
              <a:ext uri="{FF2B5EF4-FFF2-40B4-BE49-F238E27FC236}">
                <a16:creationId xmlns:a16="http://schemas.microsoft.com/office/drawing/2014/main" id="{45CE2A98-4287-434F-BCAC-224FA38A81C8}"/>
              </a:ext>
            </a:extLst>
          </p:cNvPr>
          <p:cNvSpPr>
            <a:spLocks noGrp="1"/>
          </p:cNvSpPr>
          <p:nvPr>
            <p:ph type="pic" sz="quarter" idx="25"/>
          </p:nvPr>
        </p:nvSpPr>
        <p:spPr>
          <a:xfrm>
            <a:off x="405407" y="2811760"/>
            <a:ext cx="4017762" cy="1879415"/>
          </a:xfrm>
        </p:spPr>
        <p:txBody>
          <a:bodyPr/>
          <a:lstStyle>
            <a:lvl1pPr marL="0" indent="0">
              <a:buNone/>
              <a:defRPr>
                <a:solidFill>
                  <a:schemeClr val="bg1"/>
                </a:solidFill>
              </a:defRPr>
            </a:lvl1pPr>
          </a:lstStyle>
          <a:p>
            <a:endParaRPr lang="en-CO"/>
          </a:p>
        </p:txBody>
      </p:sp>
      <p:sp>
        <p:nvSpPr>
          <p:cNvPr id="20" name="Picture Placeholder 25">
            <a:extLst>
              <a:ext uri="{FF2B5EF4-FFF2-40B4-BE49-F238E27FC236}">
                <a16:creationId xmlns:a16="http://schemas.microsoft.com/office/drawing/2014/main" id="{21F2697E-F669-A744-8F92-EFC81A1BDACC}"/>
              </a:ext>
            </a:extLst>
          </p:cNvPr>
          <p:cNvSpPr>
            <a:spLocks noGrp="1"/>
          </p:cNvSpPr>
          <p:nvPr>
            <p:ph type="pic" sz="quarter" idx="26"/>
          </p:nvPr>
        </p:nvSpPr>
        <p:spPr>
          <a:xfrm>
            <a:off x="4702546" y="2811760"/>
            <a:ext cx="4046168"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31020216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8_Chapter slide - orange 1">
    <p:bg>
      <p:bgPr>
        <a:solidFill>
          <a:srgbClr val="23395D"/>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EF846A5-4B74-8F49-9959-1A483D96BA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CC5B42D3-2775-2E43-863E-BD3F39A0B5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3" name="Graphic 12">
            <a:extLst>
              <a:ext uri="{FF2B5EF4-FFF2-40B4-BE49-F238E27FC236}">
                <a16:creationId xmlns:a16="http://schemas.microsoft.com/office/drawing/2014/main" id="{3B112B3C-C574-0448-B4A0-6C8781AC2FD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Title 3">
            <a:extLst>
              <a:ext uri="{FF2B5EF4-FFF2-40B4-BE49-F238E27FC236}">
                <a16:creationId xmlns:a16="http://schemas.microsoft.com/office/drawing/2014/main" id="{07C542BF-5E03-2743-8960-71C0E53CC9FB}"/>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8" name="Picture Placeholder 25">
            <a:extLst>
              <a:ext uri="{FF2B5EF4-FFF2-40B4-BE49-F238E27FC236}">
                <a16:creationId xmlns:a16="http://schemas.microsoft.com/office/drawing/2014/main" id="{0C861470-8104-6747-82F7-EBE5AB6FB7CD}"/>
              </a:ext>
            </a:extLst>
          </p:cNvPr>
          <p:cNvSpPr>
            <a:spLocks noGrp="1"/>
          </p:cNvSpPr>
          <p:nvPr>
            <p:ph type="pic" sz="quarter" idx="22"/>
          </p:nvPr>
        </p:nvSpPr>
        <p:spPr>
          <a:xfrm>
            <a:off x="399727" y="631501"/>
            <a:ext cx="4038000" cy="4064323"/>
          </a:xfrm>
        </p:spPr>
        <p:txBody>
          <a:bodyPr/>
          <a:lstStyle>
            <a:lvl1pPr marL="0" indent="0">
              <a:buNone/>
              <a:defRPr>
                <a:solidFill>
                  <a:schemeClr val="bg1"/>
                </a:solidFill>
              </a:defRPr>
            </a:lvl1pPr>
          </a:lstStyle>
          <a:p>
            <a:endParaRPr lang="en-CO"/>
          </a:p>
        </p:txBody>
      </p:sp>
      <p:sp>
        <p:nvSpPr>
          <p:cNvPr id="9" name="Picture Placeholder 25">
            <a:extLst>
              <a:ext uri="{FF2B5EF4-FFF2-40B4-BE49-F238E27FC236}">
                <a16:creationId xmlns:a16="http://schemas.microsoft.com/office/drawing/2014/main" id="{94D2D582-C1C1-CC45-AABD-47126BB8B96B}"/>
              </a:ext>
            </a:extLst>
          </p:cNvPr>
          <p:cNvSpPr>
            <a:spLocks noGrp="1"/>
          </p:cNvSpPr>
          <p:nvPr>
            <p:ph type="pic" sz="quarter" idx="24"/>
          </p:nvPr>
        </p:nvSpPr>
        <p:spPr>
          <a:xfrm>
            <a:off x="4702546" y="627063"/>
            <a:ext cx="4046168" cy="4068762"/>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22517379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Chapter Slide / Dark 2">
    <p:bg>
      <p:bgPr>
        <a:solidFill>
          <a:schemeClr val="accent2"/>
        </a:solidFill>
        <a:effectLst/>
      </p:bgPr>
    </p:bg>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C60A81F6-7406-5C4F-BBA8-52DAD5A0DDC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26" t="3187" r="11186" b="3393"/>
          <a:stretch/>
        </p:blipFill>
        <p:spPr>
          <a:xfrm rot="10800000" flipV="1">
            <a:off x="0" y="-1"/>
            <a:ext cx="9144000" cy="5143501"/>
          </a:xfrm>
          <a:prstGeom prst="rect">
            <a:avLst/>
          </a:prstGeom>
        </p:spPr>
      </p:pic>
      <p:pic>
        <p:nvPicPr>
          <p:cNvPr id="7" name="Graphic 6">
            <a:extLst>
              <a:ext uri="{FF2B5EF4-FFF2-40B4-BE49-F238E27FC236}">
                <a16:creationId xmlns:a16="http://schemas.microsoft.com/office/drawing/2014/main" id="{8A6BD25E-024B-0E4B-A15B-64E46AF6439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2900" y="4547487"/>
            <a:ext cx="1111438" cy="219456"/>
          </a:xfrm>
          <a:prstGeom prst="rect">
            <a:avLst/>
          </a:prstGeom>
        </p:spPr>
      </p:pic>
      <p:pic>
        <p:nvPicPr>
          <p:cNvPr id="16" name="Graphic 15">
            <a:extLst>
              <a:ext uri="{FF2B5EF4-FFF2-40B4-BE49-F238E27FC236}">
                <a16:creationId xmlns:a16="http://schemas.microsoft.com/office/drawing/2014/main" id="{40367FCE-F497-2144-925F-3B124E7124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0956" y="2938248"/>
            <a:ext cx="1227788" cy="783374"/>
          </a:xfrm>
          <a:prstGeom prst="rect">
            <a:avLst/>
          </a:prstGeom>
        </p:spPr>
      </p:pic>
      <p:pic>
        <p:nvPicPr>
          <p:cNvPr id="17" name="Graphic 16">
            <a:extLst>
              <a:ext uri="{FF2B5EF4-FFF2-40B4-BE49-F238E27FC236}">
                <a16:creationId xmlns:a16="http://schemas.microsoft.com/office/drawing/2014/main" id="{156EC956-980E-1949-BD4A-6AB1BBE4DB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604723" y="1276815"/>
            <a:ext cx="1532466" cy="989408"/>
          </a:xfrm>
          <a:prstGeom prst="rect">
            <a:avLst/>
          </a:prstGeom>
        </p:spPr>
      </p:pic>
      <p:pic>
        <p:nvPicPr>
          <p:cNvPr id="18" name="Graphic 17">
            <a:extLst>
              <a:ext uri="{FF2B5EF4-FFF2-40B4-BE49-F238E27FC236}">
                <a16:creationId xmlns:a16="http://schemas.microsoft.com/office/drawing/2014/main" id="{73A45C9D-484B-1C43-8A72-3EC9E2F37B7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68486" y="2416819"/>
            <a:ext cx="1634480" cy="1042858"/>
          </a:xfrm>
          <a:prstGeom prst="rect">
            <a:avLst/>
          </a:prstGeom>
        </p:spPr>
      </p:pic>
      <p:sp>
        <p:nvSpPr>
          <p:cNvPr id="21" name="Footer Placeholder 1">
            <a:extLst>
              <a:ext uri="{FF2B5EF4-FFF2-40B4-BE49-F238E27FC236}">
                <a16:creationId xmlns:a16="http://schemas.microsoft.com/office/drawing/2014/main" id="{27312949-F304-4547-8B97-547D2D991F6B}"/>
              </a:ext>
            </a:extLst>
          </p:cNvPr>
          <p:cNvSpPr>
            <a:spLocks noGrp="1"/>
          </p:cNvSpPr>
          <p:nvPr>
            <p:ph type="ftr" sz="quarter" idx="15"/>
          </p:nvPr>
        </p:nvSpPr>
        <p:spPr>
          <a:xfrm>
            <a:off x="342899" y="4921369"/>
            <a:ext cx="2559890" cy="78486"/>
          </a:xfrm>
          <a:prstGeom prst="rect">
            <a:avLst/>
          </a:prstGeom>
        </p:spPr>
        <p:txBody>
          <a:bodyPr>
            <a:normAutofit/>
          </a:bodyPr>
          <a:lstStyle>
            <a:lvl1pPr>
              <a:defRPr>
                <a:solidFill>
                  <a:schemeClr val="accent2">
                    <a:lumMod val="60000"/>
                    <a:lumOff val="40000"/>
                  </a:schemeClr>
                </a:solidFill>
              </a:defRPr>
            </a:lvl1pPr>
          </a:lstStyle>
          <a:p>
            <a:r>
              <a:rPr lang="en-US"/>
              <a:t>Genesys confidential and proprietary information. Unauthorized disclosure is prohibited.</a:t>
            </a:r>
          </a:p>
        </p:txBody>
      </p:sp>
      <p:sp>
        <p:nvSpPr>
          <p:cNvPr id="23" name="Text Placeholder 11">
            <a:extLst>
              <a:ext uri="{FF2B5EF4-FFF2-40B4-BE49-F238E27FC236}">
                <a16:creationId xmlns:a16="http://schemas.microsoft.com/office/drawing/2014/main" id="{8EDD09DC-AD61-9B42-999D-0C7DF204E2DC}"/>
              </a:ext>
            </a:extLst>
          </p:cNvPr>
          <p:cNvSpPr>
            <a:spLocks noGrp="1"/>
          </p:cNvSpPr>
          <p:nvPr>
            <p:ph type="body" sz="quarter" idx="11" hasCustomPrompt="1"/>
          </p:nvPr>
        </p:nvSpPr>
        <p:spPr>
          <a:xfrm>
            <a:off x="342899" y="3487279"/>
            <a:ext cx="3772266" cy="204671"/>
          </a:xfrm>
        </p:spPr>
        <p:txBody>
          <a:bodyPr wrap="square" lIns="0" tIns="0" rIns="0" bIns="0" anchor="b" anchorCtr="0">
            <a:sp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24" name="Text Placeholder 11">
            <a:extLst>
              <a:ext uri="{FF2B5EF4-FFF2-40B4-BE49-F238E27FC236}">
                <a16:creationId xmlns:a16="http://schemas.microsoft.com/office/drawing/2014/main" id="{12388A29-0828-974E-BD62-3C41EE1388FF}"/>
              </a:ext>
            </a:extLst>
          </p:cNvPr>
          <p:cNvSpPr>
            <a:spLocks noGrp="1"/>
          </p:cNvSpPr>
          <p:nvPr>
            <p:ph type="body" sz="quarter" idx="12" hasCustomPrompt="1"/>
          </p:nvPr>
        </p:nvSpPr>
        <p:spPr>
          <a:xfrm>
            <a:off x="342899" y="3730924"/>
            <a:ext cx="3772266" cy="204671"/>
          </a:xfrm>
        </p:spPr>
        <p:txBody>
          <a:bodyPr wrap="square" lIns="0" tIns="0" rIns="0" bIns="0">
            <a:sp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25" name="Title 13">
            <a:extLst>
              <a:ext uri="{FF2B5EF4-FFF2-40B4-BE49-F238E27FC236}">
                <a16:creationId xmlns:a16="http://schemas.microsoft.com/office/drawing/2014/main" id="{12920D0D-97B9-524C-8EA1-F5455E9EE457}"/>
              </a:ext>
            </a:extLst>
          </p:cNvPr>
          <p:cNvSpPr>
            <a:spLocks noGrp="1"/>
          </p:cNvSpPr>
          <p:nvPr>
            <p:ph type="title"/>
          </p:nvPr>
        </p:nvSpPr>
        <p:spPr>
          <a:xfrm>
            <a:off x="342899" y="1588520"/>
            <a:ext cx="5927574" cy="387798"/>
          </a:xfrm>
        </p:spPr>
        <p:txBody>
          <a:bodyPr wrap="square" lIns="0" tIns="0" bIns="0" anchor="b" anchorCtr="0">
            <a:spAutoFit/>
          </a:bodyPr>
          <a:lstStyle>
            <a:lvl1pPr>
              <a:defRPr sz="28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26" name="Text Placeholder 5">
            <a:extLst>
              <a:ext uri="{FF2B5EF4-FFF2-40B4-BE49-F238E27FC236}">
                <a16:creationId xmlns:a16="http://schemas.microsoft.com/office/drawing/2014/main" id="{2C7F7AC2-0170-2A42-99F0-2429CBBE5B2D}"/>
              </a:ext>
            </a:extLst>
          </p:cNvPr>
          <p:cNvSpPr>
            <a:spLocks noGrp="1"/>
          </p:cNvSpPr>
          <p:nvPr>
            <p:ph type="body" sz="quarter" idx="13"/>
          </p:nvPr>
        </p:nvSpPr>
        <p:spPr>
          <a:xfrm>
            <a:off x="342900" y="2044729"/>
            <a:ext cx="3772266" cy="246221"/>
          </a:xfrm>
        </p:spPr>
        <p:txBody>
          <a:bodyPr wrap="square" anchor="t" anchorCtr="0">
            <a:sp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1662018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Speakers - 4">
    <p:bg>
      <p:bgPr>
        <a:solidFill>
          <a:schemeClr val="bg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8"/>
            <a:ext cx="3474720" cy="249299"/>
          </a:xfrm>
        </p:spPr>
        <p:txBody>
          <a:bodyPr/>
          <a:lstStyle>
            <a:lvl1pPr>
              <a:defRPr>
                <a:latin typeface="+mj-lt"/>
              </a:defRPr>
            </a:lvl1pPr>
          </a:lstStyle>
          <a:p>
            <a:r>
              <a:rPr lang="en-US"/>
              <a:t>Click to edit Master title style</a:t>
            </a:r>
          </a:p>
        </p:txBody>
      </p:sp>
      <p:pic>
        <p:nvPicPr>
          <p:cNvPr id="11" name="Graphic 10">
            <a:extLst>
              <a:ext uri="{FF2B5EF4-FFF2-40B4-BE49-F238E27FC236}">
                <a16:creationId xmlns:a16="http://schemas.microsoft.com/office/drawing/2014/main" id="{A333A391-0237-8146-88BD-75FEB48F28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2" name="Text Placeholder 5">
            <a:extLst>
              <a:ext uri="{FF2B5EF4-FFF2-40B4-BE49-F238E27FC236}">
                <a16:creationId xmlns:a16="http://schemas.microsoft.com/office/drawing/2014/main" id="{8C8840A5-C409-2143-AFAB-3BDFA4501C2C}"/>
              </a:ext>
            </a:extLst>
          </p:cNvPr>
          <p:cNvSpPr>
            <a:spLocks noGrp="1"/>
          </p:cNvSpPr>
          <p:nvPr>
            <p:ph type="body" sz="quarter" idx="12"/>
          </p:nvPr>
        </p:nvSpPr>
        <p:spPr>
          <a:xfrm>
            <a:off x="4724400" y="435594"/>
            <a:ext cx="4076701" cy="184666"/>
          </a:xfrm>
        </p:spPr>
        <p:txBody>
          <a:bodyPr wrap="square" anchor="ctr"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Footer Placeholder 1">
            <a:extLst>
              <a:ext uri="{FF2B5EF4-FFF2-40B4-BE49-F238E27FC236}">
                <a16:creationId xmlns:a16="http://schemas.microsoft.com/office/drawing/2014/main" id="{D3AFCE70-305C-BF46-B593-9BD19C3771C9}"/>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6"/>
                </a:solidFill>
              </a:rPr>
              <a:t>Genesys confidential and proprietary information. Unauthorized disclosure is prohibited.</a:t>
            </a:r>
          </a:p>
        </p:txBody>
      </p:sp>
      <p:sp>
        <p:nvSpPr>
          <p:cNvPr id="17" name="Text Placeholder 11">
            <a:extLst>
              <a:ext uri="{FF2B5EF4-FFF2-40B4-BE49-F238E27FC236}">
                <a16:creationId xmlns:a16="http://schemas.microsoft.com/office/drawing/2014/main" id="{C4C9DFFE-2512-F94F-A808-03A540EBC457}"/>
              </a:ext>
            </a:extLst>
          </p:cNvPr>
          <p:cNvSpPr>
            <a:spLocks noGrp="1"/>
          </p:cNvSpPr>
          <p:nvPr>
            <p:ph type="body" sz="quarter" idx="11" hasCustomPrompt="1"/>
          </p:nvPr>
        </p:nvSpPr>
        <p:spPr>
          <a:xfrm>
            <a:off x="914400" y="3159319"/>
            <a:ext cx="1593850" cy="184666"/>
          </a:xfrm>
        </p:spPr>
        <p:txBody>
          <a:bodyPr wrap="square" lIns="91440" tIns="0" rIns="91440" bIns="0" anchor="b" anchorCtr="0">
            <a:spAutoFit/>
          </a:bodyPr>
          <a:lstStyle>
            <a:lvl1pPr marL="0" indent="0" algn="ctr">
              <a:buNone/>
              <a:defRPr sz="1200" b="1">
                <a:solidFill>
                  <a:schemeClr val="tx1"/>
                </a:solidFill>
              </a:defRPr>
            </a:lvl1pPr>
          </a:lstStyle>
          <a:p>
            <a:r>
              <a:rPr lang="en-US"/>
              <a:t>Citation Name</a:t>
            </a:r>
            <a:r>
              <a:rPr lang="en-US" baseline="0"/>
              <a:t>, Title</a:t>
            </a:r>
          </a:p>
        </p:txBody>
      </p:sp>
      <p:sp>
        <p:nvSpPr>
          <p:cNvPr id="18" name="Text Placeholder 11">
            <a:extLst>
              <a:ext uri="{FF2B5EF4-FFF2-40B4-BE49-F238E27FC236}">
                <a16:creationId xmlns:a16="http://schemas.microsoft.com/office/drawing/2014/main" id="{379CF74A-BF2F-C247-9E88-52BD357F4349}"/>
              </a:ext>
            </a:extLst>
          </p:cNvPr>
          <p:cNvSpPr>
            <a:spLocks noGrp="1"/>
          </p:cNvSpPr>
          <p:nvPr>
            <p:ph type="body" sz="quarter" idx="13" hasCustomPrompt="1"/>
          </p:nvPr>
        </p:nvSpPr>
        <p:spPr>
          <a:xfrm>
            <a:off x="914400" y="3382958"/>
            <a:ext cx="1593850" cy="184666"/>
          </a:xfrm>
        </p:spPr>
        <p:txBody>
          <a:bodyPr wrap="square" lIns="91440" tIns="0" rIns="91440" bIns="0">
            <a:spAutoFit/>
          </a:bodyPr>
          <a:lstStyle>
            <a:lvl1pPr marL="0" indent="0" algn="ctr">
              <a:buNone/>
              <a:defRPr sz="1200" b="0" i="0">
                <a:solidFill>
                  <a:schemeClr val="tx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19" name="Picture Placeholder 3">
            <a:extLst>
              <a:ext uri="{FF2B5EF4-FFF2-40B4-BE49-F238E27FC236}">
                <a16:creationId xmlns:a16="http://schemas.microsoft.com/office/drawing/2014/main" id="{DD90BC1F-9FB6-3546-B8DD-47406097FF7F}"/>
              </a:ext>
            </a:extLst>
          </p:cNvPr>
          <p:cNvSpPr>
            <a:spLocks noGrp="1"/>
          </p:cNvSpPr>
          <p:nvPr>
            <p:ph type="pic" sz="quarter" idx="14" hasCustomPrompt="1"/>
          </p:nvPr>
        </p:nvSpPr>
        <p:spPr>
          <a:xfrm>
            <a:off x="109048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algn="ctr">
              <a:defRPr sz="800"/>
            </a:lvl1pPr>
          </a:lstStyle>
          <a:p>
            <a:r>
              <a:rPr lang="en-US"/>
              <a:t>Headshot</a:t>
            </a:r>
          </a:p>
        </p:txBody>
      </p:sp>
      <p:sp>
        <p:nvSpPr>
          <p:cNvPr id="20" name="Text Placeholder 11">
            <a:extLst>
              <a:ext uri="{FF2B5EF4-FFF2-40B4-BE49-F238E27FC236}">
                <a16:creationId xmlns:a16="http://schemas.microsoft.com/office/drawing/2014/main" id="{2B2005B5-D5F8-224F-B713-A4BED5B60920}"/>
              </a:ext>
            </a:extLst>
          </p:cNvPr>
          <p:cNvSpPr>
            <a:spLocks noGrp="1"/>
          </p:cNvSpPr>
          <p:nvPr>
            <p:ph type="body" sz="quarter" idx="15" hasCustomPrompt="1"/>
          </p:nvPr>
        </p:nvSpPr>
        <p:spPr>
          <a:xfrm>
            <a:off x="2822896" y="3159319"/>
            <a:ext cx="1593850" cy="184666"/>
          </a:xfrm>
        </p:spPr>
        <p:txBody>
          <a:bodyPr wrap="square" lIns="91440" tIns="0" rIns="91440" bIns="0" anchor="b" anchorCtr="0">
            <a:spAutoFit/>
          </a:bodyPr>
          <a:lstStyle>
            <a:lvl1pPr marL="0" indent="0" algn="ctr">
              <a:buNone/>
              <a:defRPr sz="1200" b="1">
                <a:solidFill>
                  <a:schemeClr val="tx1"/>
                </a:solidFill>
              </a:defRPr>
            </a:lvl1pPr>
          </a:lstStyle>
          <a:p>
            <a:r>
              <a:rPr lang="en-US"/>
              <a:t>Citation Name</a:t>
            </a:r>
            <a:r>
              <a:rPr lang="en-US" baseline="0"/>
              <a:t>, Title</a:t>
            </a:r>
          </a:p>
        </p:txBody>
      </p:sp>
      <p:sp>
        <p:nvSpPr>
          <p:cNvPr id="22" name="Text Placeholder 11">
            <a:extLst>
              <a:ext uri="{FF2B5EF4-FFF2-40B4-BE49-F238E27FC236}">
                <a16:creationId xmlns:a16="http://schemas.microsoft.com/office/drawing/2014/main" id="{7615F10A-C223-CD4A-B8F7-45017B9C89B6}"/>
              </a:ext>
            </a:extLst>
          </p:cNvPr>
          <p:cNvSpPr>
            <a:spLocks noGrp="1"/>
          </p:cNvSpPr>
          <p:nvPr>
            <p:ph type="body" sz="quarter" idx="16" hasCustomPrompt="1"/>
          </p:nvPr>
        </p:nvSpPr>
        <p:spPr>
          <a:xfrm>
            <a:off x="2822896" y="3382958"/>
            <a:ext cx="1593850" cy="184666"/>
          </a:xfrm>
        </p:spPr>
        <p:txBody>
          <a:bodyPr wrap="square" lIns="91440" tIns="0" rIns="91440" bIns="0">
            <a:spAutoFit/>
          </a:bodyPr>
          <a:lstStyle>
            <a:lvl1pPr marL="0" indent="0" algn="ctr">
              <a:buNone/>
              <a:defRPr sz="1200" b="0" i="0">
                <a:solidFill>
                  <a:schemeClr val="tx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3" name="Picture Placeholder 3">
            <a:extLst>
              <a:ext uri="{FF2B5EF4-FFF2-40B4-BE49-F238E27FC236}">
                <a16:creationId xmlns:a16="http://schemas.microsoft.com/office/drawing/2014/main" id="{2F4BB00D-62F9-BB4D-B74F-62A91C1B689B}"/>
              </a:ext>
            </a:extLst>
          </p:cNvPr>
          <p:cNvSpPr>
            <a:spLocks noGrp="1"/>
          </p:cNvSpPr>
          <p:nvPr>
            <p:ph type="pic" sz="quarter" idx="17" hasCustomPrompt="1"/>
          </p:nvPr>
        </p:nvSpPr>
        <p:spPr>
          <a:xfrm>
            <a:off x="2998977"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algn="ctr">
              <a:defRPr sz="800"/>
            </a:lvl1pPr>
          </a:lstStyle>
          <a:p>
            <a:r>
              <a:rPr lang="en-US"/>
              <a:t>Headshot</a:t>
            </a:r>
          </a:p>
        </p:txBody>
      </p:sp>
      <p:sp>
        <p:nvSpPr>
          <p:cNvPr id="24" name="Text Placeholder 11">
            <a:extLst>
              <a:ext uri="{FF2B5EF4-FFF2-40B4-BE49-F238E27FC236}">
                <a16:creationId xmlns:a16="http://schemas.microsoft.com/office/drawing/2014/main" id="{39E5ED36-1F9F-EF46-9765-A2FA1FBCF578}"/>
              </a:ext>
            </a:extLst>
          </p:cNvPr>
          <p:cNvSpPr>
            <a:spLocks noGrp="1"/>
          </p:cNvSpPr>
          <p:nvPr>
            <p:ph type="body" sz="quarter" idx="18" hasCustomPrompt="1"/>
          </p:nvPr>
        </p:nvSpPr>
        <p:spPr>
          <a:xfrm>
            <a:off x="4727197" y="3159319"/>
            <a:ext cx="1593850" cy="184666"/>
          </a:xfrm>
        </p:spPr>
        <p:txBody>
          <a:bodyPr wrap="square" lIns="91440" tIns="0" rIns="91440" bIns="0" anchor="b" anchorCtr="0">
            <a:spAutoFit/>
          </a:bodyPr>
          <a:lstStyle>
            <a:lvl1pPr marL="0" indent="0" algn="ctr">
              <a:buNone/>
              <a:defRPr sz="1200" b="1">
                <a:solidFill>
                  <a:schemeClr val="tx1"/>
                </a:solidFill>
              </a:defRPr>
            </a:lvl1pPr>
          </a:lstStyle>
          <a:p>
            <a:r>
              <a:rPr lang="en-US"/>
              <a:t>Citation Name</a:t>
            </a:r>
            <a:r>
              <a:rPr lang="en-US" baseline="0"/>
              <a:t>, Title</a:t>
            </a:r>
          </a:p>
        </p:txBody>
      </p:sp>
      <p:sp>
        <p:nvSpPr>
          <p:cNvPr id="25" name="Text Placeholder 11">
            <a:extLst>
              <a:ext uri="{FF2B5EF4-FFF2-40B4-BE49-F238E27FC236}">
                <a16:creationId xmlns:a16="http://schemas.microsoft.com/office/drawing/2014/main" id="{AF65F974-8FAD-FF44-8054-2B44EA384CC7}"/>
              </a:ext>
            </a:extLst>
          </p:cNvPr>
          <p:cNvSpPr>
            <a:spLocks noGrp="1"/>
          </p:cNvSpPr>
          <p:nvPr>
            <p:ph type="body" sz="quarter" idx="19" hasCustomPrompt="1"/>
          </p:nvPr>
        </p:nvSpPr>
        <p:spPr>
          <a:xfrm>
            <a:off x="4727197" y="3382958"/>
            <a:ext cx="1593850" cy="184666"/>
          </a:xfrm>
        </p:spPr>
        <p:txBody>
          <a:bodyPr wrap="square" lIns="91440" tIns="0" rIns="91440" bIns="0">
            <a:spAutoFit/>
          </a:bodyPr>
          <a:lstStyle>
            <a:lvl1pPr marL="0" indent="0" algn="ctr">
              <a:buNone/>
              <a:defRPr sz="1200" b="0" i="0">
                <a:solidFill>
                  <a:schemeClr val="tx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6" name="Picture Placeholder 3">
            <a:extLst>
              <a:ext uri="{FF2B5EF4-FFF2-40B4-BE49-F238E27FC236}">
                <a16:creationId xmlns:a16="http://schemas.microsoft.com/office/drawing/2014/main" id="{07825C42-4D19-9744-A660-46EC2F49D7A6}"/>
              </a:ext>
            </a:extLst>
          </p:cNvPr>
          <p:cNvSpPr>
            <a:spLocks noGrp="1"/>
          </p:cNvSpPr>
          <p:nvPr>
            <p:ph type="pic" sz="quarter" idx="20" hasCustomPrompt="1"/>
          </p:nvPr>
        </p:nvSpPr>
        <p:spPr>
          <a:xfrm>
            <a:off x="4903278"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algn="ctr">
              <a:defRPr sz="800"/>
            </a:lvl1pPr>
          </a:lstStyle>
          <a:p>
            <a:r>
              <a:rPr lang="en-US"/>
              <a:t>Headshot</a:t>
            </a:r>
          </a:p>
        </p:txBody>
      </p:sp>
      <p:sp>
        <p:nvSpPr>
          <p:cNvPr id="27" name="Text Placeholder 11">
            <a:extLst>
              <a:ext uri="{FF2B5EF4-FFF2-40B4-BE49-F238E27FC236}">
                <a16:creationId xmlns:a16="http://schemas.microsoft.com/office/drawing/2014/main" id="{53074BFF-E39E-874D-BE27-AF916A7AFA3B}"/>
              </a:ext>
            </a:extLst>
          </p:cNvPr>
          <p:cNvSpPr>
            <a:spLocks noGrp="1"/>
          </p:cNvSpPr>
          <p:nvPr>
            <p:ph type="body" sz="quarter" idx="21" hasCustomPrompt="1"/>
          </p:nvPr>
        </p:nvSpPr>
        <p:spPr>
          <a:xfrm>
            <a:off x="6635693" y="3159319"/>
            <a:ext cx="1593850" cy="184666"/>
          </a:xfrm>
        </p:spPr>
        <p:txBody>
          <a:bodyPr wrap="square" lIns="91440" tIns="0" rIns="91440" bIns="0" anchor="b" anchorCtr="0">
            <a:spAutoFit/>
          </a:bodyPr>
          <a:lstStyle>
            <a:lvl1pPr marL="0" indent="0" algn="ctr">
              <a:buNone/>
              <a:defRPr sz="1200" b="1">
                <a:solidFill>
                  <a:schemeClr val="tx1"/>
                </a:solidFill>
              </a:defRPr>
            </a:lvl1pPr>
          </a:lstStyle>
          <a:p>
            <a:r>
              <a:rPr lang="en-US"/>
              <a:t>Citation Name</a:t>
            </a:r>
            <a:r>
              <a:rPr lang="en-US" baseline="0"/>
              <a:t>, Title</a:t>
            </a:r>
          </a:p>
        </p:txBody>
      </p:sp>
      <p:sp>
        <p:nvSpPr>
          <p:cNvPr id="28" name="Text Placeholder 11">
            <a:extLst>
              <a:ext uri="{FF2B5EF4-FFF2-40B4-BE49-F238E27FC236}">
                <a16:creationId xmlns:a16="http://schemas.microsoft.com/office/drawing/2014/main" id="{C8F2A5BB-FD78-5044-97A4-50ABC3B26A7D}"/>
              </a:ext>
            </a:extLst>
          </p:cNvPr>
          <p:cNvSpPr>
            <a:spLocks noGrp="1"/>
          </p:cNvSpPr>
          <p:nvPr>
            <p:ph type="body" sz="quarter" idx="22" hasCustomPrompt="1"/>
          </p:nvPr>
        </p:nvSpPr>
        <p:spPr>
          <a:xfrm>
            <a:off x="6635693" y="3382958"/>
            <a:ext cx="1593850" cy="184666"/>
          </a:xfrm>
        </p:spPr>
        <p:txBody>
          <a:bodyPr wrap="square" lIns="91440" tIns="0" rIns="91440" bIns="0">
            <a:spAutoFit/>
          </a:bodyPr>
          <a:lstStyle>
            <a:lvl1pPr marL="0" indent="0" algn="ctr">
              <a:buNone/>
              <a:defRPr sz="1200" b="0" i="0">
                <a:solidFill>
                  <a:schemeClr val="tx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9" name="Picture Placeholder 3">
            <a:extLst>
              <a:ext uri="{FF2B5EF4-FFF2-40B4-BE49-F238E27FC236}">
                <a16:creationId xmlns:a16="http://schemas.microsoft.com/office/drawing/2014/main" id="{68BD3900-49D4-EE4D-952E-9C20875C023C}"/>
              </a:ext>
            </a:extLst>
          </p:cNvPr>
          <p:cNvSpPr>
            <a:spLocks noGrp="1"/>
          </p:cNvSpPr>
          <p:nvPr>
            <p:ph type="pic" sz="quarter" idx="23" hasCustomPrompt="1"/>
          </p:nvPr>
        </p:nvSpPr>
        <p:spPr>
          <a:xfrm>
            <a:off x="6811774"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algn="ctr">
              <a:defRPr sz="800"/>
            </a:lvl1pPr>
          </a:lstStyle>
          <a:p>
            <a:r>
              <a:rPr lang="en-US"/>
              <a:t>Headshot</a:t>
            </a:r>
          </a:p>
        </p:txBody>
      </p:sp>
    </p:spTree>
    <p:extLst>
      <p:ext uri="{BB962C8B-B14F-4D97-AF65-F5344CB8AC3E}">
        <p14:creationId xmlns:p14="http://schemas.microsoft.com/office/powerpoint/2010/main" val="3809287954"/>
      </p:ext>
    </p:extLst>
  </p:cSld>
  <p:clrMapOvr>
    <a:masterClrMapping/>
  </p:clrMapOvr>
  <p:extLst>
    <p:ext uri="{DCECCB84-F9BA-43D5-87BE-67443E8EF086}">
      <p15:sldGuideLst xmlns:p15="http://schemas.microsoft.com/office/powerpoint/2012/main">
        <p15:guide id="1" pos="1580">
          <p15:clr>
            <a:srgbClr val="FBAE40"/>
          </p15:clr>
        </p15:guide>
        <p15:guide id="2" pos="1776">
          <p15:clr>
            <a:srgbClr val="FBAE40"/>
          </p15:clr>
        </p15:guide>
        <p15:guide id="3" pos="2782">
          <p15:clr>
            <a:srgbClr val="FBAE40"/>
          </p15:clr>
        </p15:guide>
        <p15:guide id="4" pos="2978">
          <p15:clr>
            <a:srgbClr val="FBAE40"/>
          </p15:clr>
        </p15:guide>
        <p15:guide id="5" pos="3984">
          <p15:clr>
            <a:srgbClr val="FBAE40"/>
          </p15:clr>
        </p15:guide>
        <p15:guide id="6" pos="4178">
          <p15:clr>
            <a:srgbClr val="FBAE40"/>
          </p15:clr>
        </p15:guide>
        <p15:guide id="7" pos="576">
          <p15:clr>
            <a:srgbClr val="FBAE40"/>
          </p15:clr>
        </p15:guide>
        <p15:guide id="8" orient="horz" pos="864">
          <p15:clr>
            <a:srgbClr val="FBAE40"/>
          </p15:clr>
        </p15:guide>
        <p15:guide id="9" orient="horz" pos="6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sic slide - Blue  / Left bar 1 column">
    <p:bg>
      <p:bgPr>
        <a:solidFill>
          <a:schemeClr val="accent2"/>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22344"/>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2" name="Text Placeholder 2">
            <a:extLst>
              <a:ext uri="{FF2B5EF4-FFF2-40B4-BE49-F238E27FC236}">
                <a16:creationId xmlns:a16="http://schemas.microsoft.com/office/drawing/2014/main" id="{91C22471-9BDE-054B-A4BC-23007718A907}"/>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5" name="Text Placeholder 4">
            <a:extLst>
              <a:ext uri="{FF2B5EF4-FFF2-40B4-BE49-F238E27FC236}">
                <a16:creationId xmlns:a16="http://schemas.microsoft.com/office/drawing/2014/main" id="{6EA15CE2-243C-0D41-A3AA-6CBAEA7E1393}"/>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8800765A-D945-C34D-A852-71630BF7C74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359948910"/>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Divided Slid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5B2C8-03A2-B245-BAE7-FAE1F6FFBD2A}"/>
              </a:ext>
            </a:extLst>
          </p:cNvPr>
          <p:cNvSpPr/>
          <p:nvPr userDrawn="1"/>
        </p:nvSpPr>
        <p:spPr>
          <a:xfrm>
            <a:off x="0" y="1024128"/>
            <a:ext cx="4572000" cy="4119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8"/>
            <a:ext cx="3474720" cy="249299"/>
          </a:xfrm>
        </p:spPr>
        <p:txBody>
          <a:bodyPr/>
          <a:lstStyle>
            <a:lvl1pPr>
              <a:defRPr>
                <a:latin typeface="+mj-lt"/>
              </a:defRPr>
            </a:lvl1pPr>
          </a:lstStyle>
          <a:p>
            <a:r>
              <a:rPr lang="es-ES"/>
              <a:t>Haga clic para modificar el estilo de título del patrón</a:t>
            </a:r>
            <a:endParaRPr lang="en-US"/>
          </a:p>
        </p:txBody>
      </p:sp>
      <p:pic>
        <p:nvPicPr>
          <p:cNvPr id="11" name="Graphic 10">
            <a:extLst>
              <a:ext uri="{FF2B5EF4-FFF2-40B4-BE49-F238E27FC236}">
                <a16:creationId xmlns:a16="http://schemas.microsoft.com/office/drawing/2014/main" id="{405F040B-C710-C74F-8650-9B502C052B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0" name="Content Placeholder 6">
            <a:extLst>
              <a:ext uri="{FF2B5EF4-FFF2-40B4-BE49-F238E27FC236}">
                <a16:creationId xmlns:a16="http://schemas.microsoft.com/office/drawing/2014/main" id="{9A492C1E-F3A1-2D48-90BD-A4DFE9693EAC}"/>
              </a:ext>
            </a:extLst>
          </p:cNvPr>
          <p:cNvSpPr>
            <a:spLocks noGrp="1"/>
          </p:cNvSpPr>
          <p:nvPr>
            <p:ph sz="quarter" idx="17"/>
          </p:nvPr>
        </p:nvSpPr>
        <p:spPr>
          <a:xfrm>
            <a:off x="4982817" y="1372263"/>
            <a:ext cx="3245354"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2" name="Content Placeholder 6">
            <a:extLst>
              <a:ext uri="{FF2B5EF4-FFF2-40B4-BE49-F238E27FC236}">
                <a16:creationId xmlns:a16="http://schemas.microsoft.com/office/drawing/2014/main" id="{29E13380-A863-E947-BA75-419BDB743B27}"/>
              </a:ext>
            </a:extLst>
          </p:cNvPr>
          <p:cNvSpPr>
            <a:spLocks noGrp="1"/>
          </p:cNvSpPr>
          <p:nvPr>
            <p:ph sz="quarter" idx="16"/>
          </p:nvPr>
        </p:nvSpPr>
        <p:spPr>
          <a:xfrm>
            <a:off x="914399" y="1372263"/>
            <a:ext cx="3246120"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Text Placeholder 5">
            <a:extLst>
              <a:ext uri="{FF2B5EF4-FFF2-40B4-BE49-F238E27FC236}">
                <a16:creationId xmlns:a16="http://schemas.microsoft.com/office/drawing/2014/main" id="{196F097C-1639-9942-B8D6-FD71A2EDE721}"/>
              </a:ext>
            </a:extLst>
          </p:cNvPr>
          <p:cNvSpPr>
            <a:spLocks noGrp="1"/>
          </p:cNvSpPr>
          <p:nvPr>
            <p:ph type="body" sz="quarter" idx="12"/>
          </p:nvPr>
        </p:nvSpPr>
        <p:spPr>
          <a:xfrm>
            <a:off x="4572000" y="435594"/>
            <a:ext cx="4229101" cy="184666"/>
          </a:xfrm>
        </p:spPr>
        <p:txBody>
          <a:bodyPr wrap="square" anchor="ctr"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s-ES"/>
              <a:t>Haga clic para modificar los estilos de texto del patrón</a:t>
            </a:r>
          </a:p>
        </p:txBody>
      </p:sp>
      <p:sp>
        <p:nvSpPr>
          <p:cNvPr id="14" name="Footer Placeholder 1">
            <a:extLst>
              <a:ext uri="{FF2B5EF4-FFF2-40B4-BE49-F238E27FC236}">
                <a16:creationId xmlns:a16="http://schemas.microsoft.com/office/drawing/2014/main" id="{B94F1C55-FC19-C846-803C-FA876D35FCA0}"/>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2">
                    <a:lumMod val="60000"/>
                    <a:lumOff val="40000"/>
                  </a:schemeClr>
                </a:solidFill>
              </a:rPr>
              <a:t>Genesys confidential and proprietary information. Unauthorized disclosure is prohibited.</a:t>
            </a:r>
          </a:p>
        </p:txBody>
      </p:sp>
    </p:spTree>
    <p:extLst>
      <p:ext uri="{BB962C8B-B14F-4D97-AF65-F5344CB8AC3E}">
        <p14:creationId xmlns:p14="http://schemas.microsoft.com/office/powerpoint/2010/main" val="3375458700"/>
      </p:ext>
    </p:extLst>
  </p:cSld>
  <p:clrMapOvr>
    <a:masterClrMapping/>
  </p:clrMapOvr>
  <p:extLst>
    <p:ext uri="{DCECCB84-F9BA-43D5-87BE-67443E8EF086}">
      <p15:sldGuideLst xmlns:p15="http://schemas.microsoft.com/office/powerpoint/2012/main">
        <p15:guide id="1" pos="2622">
          <p15:clr>
            <a:srgbClr val="FBAE40"/>
          </p15:clr>
        </p15:guide>
        <p15:guide id="2" pos="3138">
          <p15:clr>
            <a:srgbClr val="FBAE40"/>
          </p15:clr>
        </p15:guide>
        <p15:guide id="3" orient="horz" pos="864">
          <p15:clr>
            <a:srgbClr val="FBAE40"/>
          </p15:clr>
        </p15:guide>
        <p15:guide id="4" pos="576">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_Basic Layout / Vertical / Dark / 3 Column">
    <p:bg>
      <p:bgPr>
        <a:solidFill>
          <a:schemeClr val="accent2"/>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81302ADE-2042-7644-A105-54FFF7A1E3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0" name="Footer Placeholder 1">
            <a:extLst>
              <a:ext uri="{FF2B5EF4-FFF2-40B4-BE49-F238E27FC236}">
                <a16:creationId xmlns:a16="http://schemas.microsoft.com/office/drawing/2014/main" id="{F23661C6-CB2F-0C46-A5B8-6FA2F87A75BD}"/>
              </a:ext>
            </a:extLst>
          </p:cNvPr>
          <p:cNvSpPr txBox="1">
            <a:spLocks/>
          </p:cNvSpPr>
          <p:nvPr userDrawn="1"/>
        </p:nvSpPr>
        <p:spPr>
          <a:xfrm>
            <a:off x="6241213"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375">
                <a:solidFill>
                  <a:schemeClr val="bg1"/>
                </a:solidFill>
              </a:rPr>
              <a:t>Genesys confidential and proprietary information. Unauthorized disclosure is prohibited.</a:t>
            </a:r>
          </a:p>
        </p:txBody>
      </p:sp>
      <p:sp>
        <p:nvSpPr>
          <p:cNvPr id="2" name="Title 1">
            <a:extLst>
              <a:ext uri="{FF2B5EF4-FFF2-40B4-BE49-F238E27FC236}">
                <a16:creationId xmlns:a16="http://schemas.microsoft.com/office/drawing/2014/main" id="{F4300B14-0572-8D42-8C1F-B361C53105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4367646"/>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asic Layout / Horizontal / Light">
  <p:cSld name="1_Basic Layout / Horizontal / Light">
    <p:bg>
      <p:bgPr>
        <a:solidFill>
          <a:schemeClr val="lt2"/>
        </a:solidFill>
        <a:effectLst/>
      </p:bgPr>
    </p:bg>
    <p:spTree>
      <p:nvGrpSpPr>
        <p:cNvPr id="1" name="Shape 62"/>
        <p:cNvGrpSpPr/>
        <p:nvPr/>
      </p:nvGrpSpPr>
      <p:grpSpPr>
        <a:xfrm>
          <a:off x="0" y="0"/>
          <a:ext cx="0" cy="0"/>
          <a:chOff x="0" y="0"/>
          <a:chExt cx="0" cy="0"/>
        </a:xfrm>
      </p:grpSpPr>
      <p:sp>
        <p:nvSpPr>
          <p:cNvPr id="63" name="Google Shape;63;p9"/>
          <p:cNvSpPr/>
          <p:nvPr/>
        </p:nvSpPr>
        <p:spPr>
          <a:xfrm rot="10800000" flipH="1">
            <a:off x="0" y="-72"/>
            <a:ext cx="9144000" cy="102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350"/>
              <a:buFont typeface="Roboto Light"/>
              <a:buNone/>
            </a:pPr>
            <a:endParaRPr sz="1350" b="0" i="0" u="none" strike="noStrike" cap="none">
              <a:solidFill>
                <a:schemeClr val="dk1"/>
              </a:solidFill>
              <a:latin typeface="Roboto Light"/>
              <a:ea typeface="Roboto Light"/>
              <a:cs typeface="Roboto Light"/>
              <a:sym typeface="Roboto Light"/>
            </a:endParaRPr>
          </a:p>
        </p:txBody>
      </p:sp>
      <p:sp>
        <p:nvSpPr>
          <p:cNvPr id="64" name="Google Shape;64;p9"/>
          <p:cNvSpPr txBox="1">
            <a:spLocks noGrp="1"/>
          </p:cNvSpPr>
          <p:nvPr>
            <p:ph type="title"/>
          </p:nvPr>
        </p:nvSpPr>
        <p:spPr>
          <a:xfrm>
            <a:off x="342899" y="310945"/>
            <a:ext cx="3474600" cy="434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342900" y="4565447"/>
            <a:ext cx="6860700" cy="183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6" name="Google Shape;66;p9"/>
          <p:cNvPicPr preferRelativeResize="0"/>
          <p:nvPr/>
        </p:nvPicPr>
        <p:blipFill rotWithShape="1">
          <a:blip r:embed="rId2"/>
          <a:srcRect/>
          <a:stretch>
            <a:fillRect/>
          </a:stretch>
        </p:blipFill>
        <p:spPr>
          <a:xfrm>
            <a:off x="7689663" y="4547487"/>
            <a:ext cx="1111438" cy="219456"/>
          </a:xfrm>
          <a:prstGeom prst="rect">
            <a:avLst/>
          </a:prstGeom>
          <a:noFill/>
          <a:ln>
            <a:noFill/>
          </a:ln>
        </p:spPr>
      </p:pic>
      <p:sp>
        <p:nvSpPr>
          <p:cNvPr id="67" name="Google Shape;67;p9"/>
          <p:cNvSpPr txBox="1">
            <a:spLocks noGrp="1"/>
          </p:cNvSpPr>
          <p:nvPr>
            <p:ph type="body" idx="1"/>
          </p:nvPr>
        </p:nvSpPr>
        <p:spPr>
          <a:xfrm>
            <a:off x="914398" y="1372263"/>
            <a:ext cx="7315200" cy="2856900"/>
          </a:xfrm>
          <a:prstGeom prst="rect">
            <a:avLst/>
          </a:prstGeom>
          <a:noFill/>
          <a:ln>
            <a:noFill/>
          </a:ln>
        </p:spPr>
        <p:txBody>
          <a:bodyPr spcFirstLastPara="1" wrap="square" lIns="0" tIns="0" rIns="0" bIns="0" anchor="t" anchorCtr="0">
            <a:noAutofit/>
          </a:bodyPr>
          <a:lstStyle>
            <a:lvl1pPr marL="457200" lvl="0" indent="-304800" algn="l">
              <a:lnSpc>
                <a:spcPct val="100000"/>
              </a:lnSpc>
              <a:spcBef>
                <a:spcPts val="1200"/>
              </a:spcBef>
              <a:spcAft>
                <a:spcPts val="0"/>
              </a:spcAft>
              <a:buSzPts val="1200"/>
              <a:buChar char="•"/>
              <a:defRPr>
                <a:solidFill>
                  <a:schemeClr val="dk1"/>
                </a:solidFill>
              </a:defRPr>
            </a:lvl1pPr>
            <a:lvl2pPr marL="914400" lvl="1" indent="-277495" algn="l">
              <a:lnSpc>
                <a:spcPct val="100000"/>
              </a:lnSpc>
              <a:spcBef>
                <a:spcPts val="375"/>
              </a:spcBef>
              <a:spcAft>
                <a:spcPts val="0"/>
              </a:spcAft>
              <a:buSzPts val="770"/>
              <a:buChar char="o"/>
              <a:defRPr>
                <a:solidFill>
                  <a:schemeClr val="dk1"/>
                </a:solidFill>
              </a:defRPr>
            </a:lvl2pPr>
            <a:lvl3pPr marL="1371600" lvl="2" indent="-295275" algn="l">
              <a:lnSpc>
                <a:spcPct val="100000"/>
              </a:lnSpc>
              <a:spcBef>
                <a:spcPts val="375"/>
              </a:spcBef>
              <a:spcAft>
                <a:spcPts val="0"/>
              </a:spcAft>
              <a:buSzPts val="1050"/>
              <a:buChar char="•"/>
              <a:defRPr>
                <a:solidFill>
                  <a:schemeClr val="dk1"/>
                </a:solidFill>
              </a:defRPr>
            </a:lvl3pPr>
            <a:lvl4pPr marL="1828800" lvl="3" indent="-273050" algn="l">
              <a:lnSpc>
                <a:spcPct val="100000"/>
              </a:lnSpc>
              <a:spcBef>
                <a:spcPts val="375"/>
              </a:spcBef>
              <a:spcAft>
                <a:spcPts val="0"/>
              </a:spcAft>
              <a:buSzPts val="700"/>
              <a:buChar char="o"/>
              <a:defRPr>
                <a:solidFill>
                  <a:schemeClr val="dk1"/>
                </a:solidFill>
              </a:defRPr>
            </a:lvl4pPr>
            <a:lvl5pPr marL="2286000" lvl="4" indent="-292100" algn="l">
              <a:lnSpc>
                <a:spcPct val="100000"/>
              </a:lnSpc>
              <a:spcBef>
                <a:spcPts val="375"/>
              </a:spcBef>
              <a:spcAft>
                <a:spcPts val="0"/>
              </a:spcAft>
              <a:buSzPts val="1000"/>
              <a:buChar char="•"/>
              <a:defRPr>
                <a:solidFill>
                  <a:schemeClr val="dk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9"/>
          <p:cNvSpPr txBox="1">
            <a:spLocks noGrp="1"/>
          </p:cNvSpPr>
          <p:nvPr>
            <p:ph type="body" idx="2"/>
          </p:nvPr>
        </p:nvSpPr>
        <p:spPr>
          <a:xfrm>
            <a:off x="4724400" y="435594"/>
            <a:ext cx="4076700" cy="1848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1200"/>
              </a:spcBef>
              <a:spcAft>
                <a:spcPts val="0"/>
              </a:spcAft>
              <a:buSzPts val="1200"/>
              <a:buNone/>
              <a:defRPr sz="1200"/>
            </a:lvl1pPr>
            <a:lvl2pPr marL="914400" lvl="1" indent="-228600" algn="l">
              <a:lnSpc>
                <a:spcPct val="100000"/>
              </a:lnSpc>
              <a:spcBef>
                <a:spcPts val="375"/>
              </a:spcBef>
              <a:spcAft>
                <a:spcPts val="0"/>
              </a:spcAft>
              <a:buSzPts val="770"/>
              <a:buNone/>
              <a:defRPr/>
            </a:lvl2pPr>
            <a:lvl3pPr marL="1371600" lvl="2" indent="-228600" algn="l">
              <a:lnSpc>
                <a:spcPct val="100000"/>
              </a:lnSpc>
              <a:spcBef>
                <a:spcPts val="375"/>
              </a:spcBef>
              <a:spcAft>
                <a:spcPts val="0"/>
              </a:spcAft>
              <a:buSzPts val="1050"/>
              <a:buNone/>
              <a:defRPr/>
            </a:lvl3pPr>
            <a:lvl4pPr marL="1828800" lvl="3" indent="-228600" algn="l">
              <a:lnSpc>
                <a:spcPct val="100000"/>
              </a:lnSpc>
              <a:spcBef>
                <a:spcPts val="375"/>
              </a:spcBef>
              <a:spcAft>
                <a:spcPts val="0"/>
              </a:spcAft>
              <a:buSzPts val="700"/>
              <a:buNone/>
              <a:defRPr/>
            </a:lvl4pPr>
            <a:lvl5pPr marL="2286000" lvl="4" indent="-228600" algn="l">
              <a:lnSpc>
                <a:spcPct val="100000"/>
              </a:lnSpc>
              <a:spcBef>
                <a:spcPts val="375"/>
              </a:spcBef>
              <a:spcAft>
                <a:spcPts val="0"/>
              </a:spcAft>
              <a:buSzPts val="1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08816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Basic Layout / Vertical / Dark">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2544531" cy="51435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310945"/>
            <a:ext cx="1832979" cy="498598"/>
          </a:xfrm>
        </p:spPr>
        <p:txBody>
          <a:bodyPr anchor="t">
            <a:spAutoFit/>
          </a:bodyPr>
          <a:lstStyle>
            <a:lvl1pPr>
              <a:defRPr>
                <a:latin typeface="+mj-lt"/>
              </a:defRPr>
            </a:lvl1pPr>
          </a:lstStyle>
          <a:p>
            <a:r>
              <a:rPr lang="es-ES"/>
              <a:t>Haga clic para modificar el estilo de título del patrón</a:t>
            </a:r>
            <a:endParaRPr lang="en-US"/>
          </a:p>
        </p:txBody>
      </p:sp>
      <p:pic>
        <p:nvPicPr>
          <p:cNvPr id="16" name="Graphic 15">
            <a:extLst>
              <a:ext uri="{FF2B5EF4-FFF2-40B4-BE49-F238E27FC236}">
                <a16:creationId xmlns:a16="http://schemas.microsoft.com/office/drawing/2014/main" id="{D01B239A-170D-144E-A4D6-81F95F3AE0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7" name="Content Placeholder 6">
            <a:extLst>
              <a:ext uri="{FF2B5EF4-FFF2-40B4-BE49-F238E27FC236}">
                <a16:creationId xmlns:a16="http://schemas.microsoft.com/office/drawing/2014/main" id="{9C9746B3-CE1E-634C-9A02-6F6BA758DC5B}"/>
              </a:ext>
            </a:extLst>
          </p:cNvPr>
          <p:cNvSpPr>
            <a:spLocks noGrp="1"/>
          </p:cNvSpPr>
          <p:nvPr>
            <p:ph sz="quarter" idx="16"/>
          </p:nvPr>
        </p:nvSpPr>
        <p:spPr>
          <a:xfrm>
            <a:off x="3451226" y="310945"/>
            <a:ext cx="4778374" cy="391815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0" name="Footer Placeholder 1">
            <a:extLst>
              <a:ext uri="{FF2B5EF4-FFF2-40B4-BE49-F238E27FC236}">
                <a16:creationId xmlns:a16="http://schemas.microsoft.com/office/drawing/2014/main" id="{ACAC870F-A998-7147-998B-2AD041726D40}"/>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2">
                    <a:lumMod val="60000"/>
                    <a:lumOff val="40000"/>
                  </a:schemeClr>
                </a:solidFill>
              </a:rPr>
              <a:t>Genesys confidential and proprietary information. Unauthorized disclosure is prohibited.</a:t>
            </a:r>
          </a:p>
        </p:txBody>
      </p:sp>
      <p:sp>
        <p:nvSpPr>
          <p:cNvPr id="9" name="Text Placeholder 3">
            <a:extLst>
              <a:ext uri="{FF2B5EF4-FFF2-40B4-BE49-F238E27FC236}">
                <a16:creationId xmlns:a16="http://schemas.microsoft.com/office/drawing/2014/main" id="{6B11778F-0713-B349-9D77-085C9E06332B}"/>
              </a:ext>
            </a:extLst>
          </p:cNvPr>
          <p:cNvSpPr>
            <a:spLocks noGrp="1"/>
          </p:cNvSpPr>
          <p:nvPr>
            <p:ph type="body" sz="quarter" idx="17"/>
          </p:nvPr>
        </p:nvSpPr>
        <p:spPr>
          <a:xfrm>
            <a:off x="342899" y="1120488"/>
            <a:ext cx="1833563" cy="3685669"/>
          </a:xfrm>
        </p:spPr>
        <p:txBody>
          <a:bodyPr anchor="b">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3478260494"/>
      </p:ext>
    </p:extLst>
  </p:cSld>
  <p:clrMapOvr>
    <a:masterClrMapping/>
  </p:clrMapOvr>
  <p:extLst>
    <p:ext uri="{DCECCB84-F9BA-43D5-87BE-67443E8EF086}">
      <p15:sldGuideLst xmlns:p15="http://schemas.microsoft.com/office/powerpoint/2012/main">
        <p15:guide id="1" pos="2174">
          <p15:clr>
            <a:srgbClr val="FBAE40"/>
          </p15:clr>
        </p15:guide>
        <p15:guide id="2" pos="1374">
          <p15:clr>
            <a:srgbClr val="FBAE40"/>
          </p15:clr>
        </p15:guide>
        <p15:guide id="3" pos="161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asic Layout / Horizontal / Dark / 4 Column">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17129"/>
            <a:ext cx="3474720" cy="221599"/>
          </a:xfrm>
        </p:spPr>
        <p:txBody>
          <a:bodyPr/>
          <a:lstStyle>
            <a:lvl1pPr>
              <a:defRPr>
                <a:latin typeface="+mj-lt"/>
              </a:defRPr>
            </a:lvl1pPr>
          </a:lstStyle>
          <a:p>
            <a:r>
              <a:rPr lang="en-US"/>
              <a:t>Click to edit Master title style</a:t>
            </a:r>
          </a:p>
        </p:txBody>
      </p:sp>
      <p:pic>
        <p:nvPicPr>
          <p:cNvPr id="16" name="Graphic 15">
            <a:extLst>
              <a:ext uri="{FF2B5EF4-FFF2-40B4-BE49-F238E27FC236}">
                <a16:creationId xmlns:a16="http://schemas.microsoft.com/office/drawing/2014/main" id="{E5D83385-2854-F344-9A8C-E764EE8AB6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20" name="Content Placeholder 6">
            <a:extLst>
              <a:ext uri="{FF2B5EF4-FFF2-40B4-BE49-F238E27FC236}">
                <a16:creationId xmlns:a16="http://schemas.microsoft.com/office/drawing/2014/main" id="{D97FB3E5-5D01-FE4A-A8C2-AD1CB8979C51}"/>
              </a:ext>
            </a:extLst>
          </p:cNvPr>
          <p:cNvSpPr>
            <a:spLocks noGrp="1"/>
          </p:cNvSpPr>
          <p:nvPr>
            <p:ph sz="quarter" idx="18"/>
          </p:nvPr>
        </p:nvSpPr>
        <p:spPr>
          <a:xfrm>
            <a:off x="2822447" y="1372263"/>
            <a:ext cx="1591056"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D605B18E-BAEE-2D4D-9729-D30B42DB1AA4}"/>
              </a:ext>
            </a:extLst>
          </p:cNvPr>
          <p:cNvSpPr>
            <a:spLocks noGrp="1"/>
          </p:cNvSpPr>
          <p:nvPr>
            <p:ph sz="quarter" idx="19"/>
          </p:nvPr>
        </p:nvSpPr>
        <p:spPr>
          <a:xfrm>
            <a:off x="914399" y="1372263"/>
            <a:ext cx="1591056"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6">
            <a:extLst>
              <a:ext uri="{FF2B5EF4-FFF2-40B4-BE49-F238E27FC236}">
                <a16:creationId xmlns:a16="http://schemas.microsoft.com/office/drawing/2014/main" id="{93A24FC2-7204-814A-A3C5-B28B5E8AE5C5}"/>
              </a:ext>
            </a:extLst>
          </p:cNvPr>
          <p:cNvSpPr>
            <a:spLocks noGrp="1"/>
          </p:cNvSpPr>
          <p:nvPr>
            <p:ph sz="quarter" idx="20"/>
          </p:nvPr>
        </p:nvSpPr>
        <p:spPr>
          <a:xfrm>
            <a:off x="4730495" y="1372263"/>
            <a:ext cx="1591056"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6">
            <a:extLst>
              <a:ext uri="{FF2B5EF4-FFF2-40B4-BE49-F238E27FC236}">
                <a16:creationId xmlns:a16="http://schemas.microsoft.com/office/drawing/2014/main" id="{2337D0F1-B493-314E-967D-3EBEE4C866CE}"/>
              </a:ext>
            </a:extLst>
          </p:cNvPr>
          <p:cNvSpPr>
            <a:spLocks noGrp="1"/>
          </p:cNvSpPr>
          <p:nvPr>
            <p:ph sz="quarter" idx="21"/>
          </p:nvPr>
        </p:nvSpPr>
        <p:spPr>
          <a:xfrm>
            <a:off x="6638544" y="1372263"/>
            <a:ext cx="1591056"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56511FCD-8B8C-7F42-9FB2-A8A914EF03D9}"/>
              </a:ext>
            </a:extLst>
          </p:cNvPr>
          <p:cNvSpPr>
            <a:spLocks noGrp="1"/>
          </p:cNvSpPr>
          <p:nvPr>
            <p:ph type="body" sz="quarter" idx="12"/>
          </p:nvPr>
        </p:nvSpPr>
        <p:spPr>
          <a:xfrm>
            <a:off x="4724401" y="424533"/>
            <a:ext cx="4076701" cy="206788"/>
          </a:xfrm>
        </p:spPr>
        <p:txBody>
          <a:bodyPr wrap="square" anchor="ctr" anchorCtr="0">
            <a:spAutoFit/>
          </a:bodyPr>
          <a:lstStyle>
            <a:lvl1pPr marL="0" indent="0">
              <a:buNone/>
              <a:defRPr sz="1200"/>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
        <p:nvSpPr>
          <p:cNvPr id="13" name="Footer Placeholder 1">
            <a:extLst>
              <a:ext uri="{FF2B5EF4-FFF2-40B4-BE49-F238E27FC236}">
                <a16:creationId xmlns:a16="http://schemas.microsoft.com/office/drawing/2014/main" id="{8958FE70-B91C-3743-A4B2-556D31B8C295}"/>
              </a:ext>
            </a:extLst>
          </p:cNvPr>
          <p:cNvSpPr txBox="1">
            <a:spLocks/>
          </p:cNvSpPr>
          <p:nvPr userDrawn="1"/>
        </p:nvSpPr>
        <p:spPr>
          <a:xfrm>
            <a:off x="6241212"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400">
                <a:solidFill>
                  <a:schemeClr val="accent2">
                    <a:lumMod val="60000"/>
                    <a:lumOff val="40000"/>
                  </a:schemeClr>
                </a:solidFill>
              </a:rPr>
              <a:t>Genesys confidential and proprietary information. Unauthorized disclosure is prohibited.</a:t>
            </a:r>
          </a:p>
        </p:txBody>
      </p:sp>
    </p:spTree>
    <p:extLst>
      <p:ext uri="{BB962C8B-B14F-4D97-AF65-F5344CB8AC3E}">
        <p14:creationId xmlns:p14="http://schemas.microsoft.com/office/powerpoint/2010/main" val="1403097243"/>
      </p:ext>
    </p:extLst>
  </p:cSld>
  <p:clrMapOvr>
    <a:masterClrMapping/>
  </p:clrMapOvr>
  <p:extLst>
    <p:ext uri="{DCECCB84-F9BA-43D5-87BE-67443E8EF086}">
      <p15:sldGuideLst xmlns:p15="http://schemas.microsoft.com/office/powerpoint/2012/main">
        <p15:guide id="1" pos="1580">
          <p15:clr>
            <a:srgbClr val="FBAE40"/>
          </p15:clr>
        </p15:guide>
        <p15:guide id="2" pos="1776">
          <p15:clr>
            <a:srgbClr val="FBAE40"/>
          </p15:clr>
        </p15:guide>
        <p15:guide id="3" pos="2782">
          <p15:clr>
            <a:srgbClr val="FBAE40"/>
          </p15:clr>
        </p15:guide>
        <p15:guide id="4" pos="2978">
          <p15:clr>
            <a:srgbClr val="FBAE40"/>
          </p15:clr>
        </p15:guide>
        <p15:guide id="5" pos="3984">
          <p15:clr>
            <a:srgbClr val="FBAE40"/>
          </p15:clr>
        </p15:guide>
        <p15:guide id="6" pos="4180">
          <p15:clr>
            <a:srgbClr val="FBAE40"/>
          </p15:clr>
        </p15:guide>
        <p15:guide id="7" pos="576">
          <p15:clr>
            <a:srgbClr val="FBAE40"/>
          </p15:clr>
        </p15:guide>
        <p15:guide id="8" orient="horz" pos="864">
          <p15:clr>
            <a:srgbClr val="FBAE40"/>
          </p15:clr>
        </p15:guide>
        <p15:guide id="9" orient="horz" pos="645">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asic Layout / Horizontal / Light / 3 Column">
    <p:bg>
      <p:bgPr>
        <a:solidFill>
          <a:schemeClr val="bg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8"/>
            <a:ext cx="3474720" cy="249299"/>
          </a:xfrm>
        </p:spPr>
        <p:txBody>
          <a:bodyPr/>
          <a:lstStyle>
            <a:lvl1pPr>
              <a:defRPr>
                <a:latin typeface="+mj-lt"/>
              </a:defRPr>
            </a:lvl1pPr>
          </a:lstStyle>
          <a:p>
            <a:r>
              <a:rPr lang="en-US"/>
              <a:t>Click to edit Master title style</a:t>
            </a:r>
          </a:p>
        </p:txBody>
      </p:sp>
      <p:sp>
        <p:nvSpPr>
          <p:cNvPr id="19" name="Column 1">
            <a:extLst>
              <a:ext uri="{FF2B5EF4-FFF2-40B4-BE49-F238E27FC236}">
                <a16:creationId xmlns:a16="http://schemas.microsoft.com/office/drawing/2014/main" id="{B619071F-3926-3349-9773-5CB10A570898}"/>
              </a:ext>
            </a:extLst>
          </p:cNvPr>
          <p:cNvSpPr>
            <a:spLocks noGrp="1"/>
          </p:cNvSpPr>
          <p:nvPr>
            <p:ph sz="quarter" idx="18"/>
          </p:nvPr>
        </p:nvSpPr>
        <p:spPr>
          <a:xfrm>
            <a:off x="914399" y="1372263"/>
            <a:ext cx="2221992" cy="2856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BCBE00D6-43A8-1143-924A-163EE8C3D23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1" name="Text Placeholder 5">
            <a:extLst>
              <a:ext uri="{FF2B5EF4-FFF2-40B4-BE49-F238E27FC236}">
                <a16:creationId xmlns:a16="http://schemas.microsoft.com/office/drawing/2014/main" id="{65730F3D-7D81-3E46-8DAA-DE412D772F69}"/>
              </a:ext>
            </a:extLst>
          </p:cNvPr>
          <p:cNvSpPr>
            <a:spLocks noGrp="1"/>
          </p:cNvSpPr>
          <p:nvPr>
            <p:ph type="body" sz="quarter" idx="12"/>
          </p:nvPr>
        </p:nvSpPr>
        <p:spPr>
          <a:xfrm>
            <a:off x="4724400" y="435594"/>
            <a:ext cx="4076701" cy="184666"/>
          </a:xfrm>
        </p:spPr>
        <p:txBody>
          <a:bodyPr wrap="square" anchor="ctr"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Content Placeholder 6">
            <a:extLst>
              <a:ext uri="{FF2B5EF4-FFF2-40B4-BE49-F238E27FC236}">
                <a16:creationId xmlns:a16="http://schemas.microsoft.com/office/drawing/2014/main" id="{3BF84036-35D1-8B4D-B04D-EE995D199FEF}"/>
              </a:ext>
            </a:extLst>
          </p:cNvPr>
          <p:cNvSpPr>
            <a:spLocks noGrp="1"/>
          </p:cNvSpPr>
          <p:nvPr>
            <p:ph sz="quarter" idx="21"/>
          </p:nvPr>
        </p:nvSpPr>
        <p:spPr>
          <a:xfrm>
            <a:off x="3460750" y="1371600"/>
            <a:ext cx="2222500"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44964E08-92A5-D946-ADC9-A094088AE873}"/>
              </a:ext>
            </a:extLst>
          </p:cNvPr>
          <p:cNvSpPr>
            <a:spLocks noGrp="1"/>
          </p:cNvSpPr>
          <p:nvPr>
            <p:ph sz="quarter" idx="22"/>
          </p:nvPr>
        </p:nvSpPr>
        <p:spPr>
          <a:xfrm>
            <a:off x="6011863" y="1371600"/>
            <a:ext cx="2217737" cy="2857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
            <a:extLst>
              <a:ext uri="{FF2B5EF4-FFF2-40B4-BE49-F238E27FC236}">
                <a16:creationId xmlns:a16="http://schemas.microsoft.com/office/drawing/2014/main" id="{9B382B3F-FDDC-AC47-8DB3-F5A63CC051DB}"/>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6"/>
                </a:solidFill>
              </a:rPr>
              <a:t>Genesys confidential and proprietary information. Unauthorized disclosure is prohibited.</a:t>
            </a:r>
          </a:p>
        </p:txBody>
      </p:sp>
    </p:spTree>
    <p:extLst>
      <p:ext uri="{BB962C8B-B14F-4D97-AF65-F5344CB8AC3E}">
        <p14:creationId xmlns:p14="http://schemas.microsoft.com/office/powerpoint/2010/main" val="4101577153"/>
      </p:ext>
    </p:extLst>
  </p:cSld>
  <p:clrMapOvr>
    <a:masterClrMapping/>
  </p:clrMapOvr>
  <p:extLst>
    <p:ext uri="{DCECCB84-F9BA-43D5-87BE-67443E8EF086}">
      <p15:sldGuideLst xmlns:p15="http://schemas.microsoft.com/office/powerpoint/2012/main">
        <p15:guide id="1" pos="1976">
          <p15:clr>
            <a:srgbClr val="FBAE40"/>
          </p15:clr>
        </p15:guide>
        <p15:guide id="2" pos="2180">
          <p15:clr>
            <a:srgbClr val="FBAE40"/>
          </p15:clr>
        </p15:guide>
        <p15:guide id="3" pos="3580">
          <p15:clr>
            <a:srgbClr val="FBAE40"/>
          </p15:clr>
        </p15:guide>
        <p15:guide id="4" pos="3787">
          <p15:clr>
            <a:srgbClr val="FBAE40"/>
          </p15:clr>
        </p15:guide>
        <p15:guide id="5" pos="576">
          <p15:clr>
            <a:srgbClr val="FBAE40"/>
          </p15:clr>
        </p15:guide>
        <p15:guide id="6" orient="horz" pos="864">
          <p15:clr>
            <a:srgbClr val="FBAE40"/>
          </p15:clr>
        </p15:guide>
        <p15:guide id="7" orient="horz" pos="645">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Basic Layout / Horizontal / Light">
    <p:bg>
      <p:bgPr>
        <a:solidFill>
          <a:schemeClr val="bg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8"/>
            <a:ext cx="3474720" cy="249299"/>
          </a:xfrm>
        </p:spPr>
        <p:txBody>
          <a:bodyPr/>
          <a:lstStyle>
            <a:lvl1pPr>
              <a:defRPr>
                <a:latin typeface="+mj-lt"/>
              </a:defRPr>
            </a:lvl1pPr>
          </a:lstStyle>
          <a:p>
            <a:r>
              <a:rPr lang="en-US"/>
              <a:t>Click to edit Master title style</a:t>
            </a:r>
          </a:p>
        </p:txBody>
      </p:sp>
      <p:pic>
        <p:nvPicPr>
          <p:cNvPr id="7" name="Graphic 6">
            <a:extLst>
              <a:ext uri="{FF2B5EF4-FFF2-40B4-BE49-F238E27FC236}">
                <a16:creationId xmlns:a16="http://schemas.microsoft.com/office/drawing/2014/main" id="{3EC87051-C67D-C94B-AC59-7ED94155AA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9" name="Content Placeholder 6">
            <a:extLst>
              <a:ext uri="{FF2B5EF4-FFF2-40B4-BE49-F238E27FC236}">
                <a16:creationId xmlns:a16="http://schemas.microsoft.com/office/drawing/2014/main" id="{EC97C7BA-EC55-9F48-88D4-F59E116335FF}"/>
              </a:ext>
            </a:extLst>
          </p:cNvPr>
          <p:cNvSpPr>
            <a:spLocks noGrp="1"/>
          </p:cNvSpPr>
          <p:nvPr>
            <p:ph sz="quarter" idx="16"/>
          </p:nvPr>
        </p:nvSpPr>
        <p:spPr>
          <a:xfrm>
            <a:off x="914398" y="1372263"/>
            <a:ext cx="7315202" cy="2856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F0772C91-E5BB-FD46-9EE7-745B03E39C34}"/>
              </a:ext>
            </a:extLst>
          </p:cNvPr>
          <p:cNvSpPr>
            <a:spLocks noGrp="1"/>
          </p:cNvSpPr>
          <p:nvPr>
            <p:ph type="body" sz="quarter" idx="12"/>
          </p:nvPr>
        </p:nvSpPr>
        <p:spPr>
          <a:xfrm>
            <a:off x="4724400" y="435594"/>
            <a:ext cx="4076701" cy="184666"/>
          </a:xfrm>
        </p:spPr>
        <p:txBody>
          <a:bodyPr wrap="square" anchor="ctr"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 name="Footer Placeholder 1">
            <a:extLst>
              <a:ext uri="{FF2B5EF4-FFF2-40B4-BE49-F238E27FC236}">
                <a16:creationId xmlns:a16="http://schemas.microsoft.com/office/drawing/2014/main" id="{CB5466D7-2CC9-3E4D-A1D4-9F1DCEE1B85A}"/>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6"/>
                </a:solidFill>
              </a:rPr>
              <a:t>Genesys confidential and proprietary information. Unauthorized disclosure is prohibited.</a:t>
            </a:r>
          </a:p>
        </p:txBody>
      </p:sp>
    </p:spTree>
    <p:extLst>
      <p:ext uri="{BB962C8B-B14F-4D97-AF65-F5344CB8AC3E}">
        <p14:creationId xmlns:p14="http://schemas.microsoft.com/office/powerpoint/2010/main" val="4019913736"/>
      </p:ext>
    </p:extLst>
  </p:cSld>
  <p:clrMapOvr>
    <a:masterClrMapping/>
  </p:clrMapOvr>
  <p:extLst>
    <p:ext uri="{DCECCB84-F9BA-43D5-87BE-67443E8EF086}">
      <p15:sldGuideLst xmlns:p15="http://schemas.microsoft.com/office/powerpoint/2012/main">
        <p15:guide id="1" pos="576">
          <p15:clr>
            <a:srgbClr val="FBAE40"/>
          </p15:clr>
        </p15:guide>
        <p15:guide id="2" orient="horz" pos="864">
          <p15:clr>
            <a:srgbClr val="FBAE40"/>
          </p15:clr>
        </p15:guide>
        <p15:guide id="3" orient="horz" pos="645">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Basic Layout / Horizontal / Dark / 3 Column">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9"/>
            <a:ext cx="3474720" cy="249299"/>
          </a:xfrm>
        </p:spPr>
        <p:txBody>
          <a:bodyPr/>
          <a:lstStyle>
            <a:lvl1pPr>
              <a:defRPr>
                <a:latin typeface="+mj-lt"/>
              </a:defRPr>
            </a:lvl1pPr>
          </a:lstStyle>
          <a:p>
            <a:r>
              <a:rPr lang="en-US"/>
              <a:t>Click to edit Master title style</a:t>
            </a:r>
          </a:p>
        </p:txBody>
      </p:sp>
      <p:pic>
        <p:nvPicPr>
          <p:cNvPr id="14" name="Graphic 13">
            <a:extLst>
              <a:ext uri="{FF2B5EF4-FFF2-40B4-BE49-F238E27FC236}">
                <a16:creationId xmlns:a16="http://schemas.microsoft.com/office/drawing/2014/main" id="{1AF9D0C3-70D4-5643-A0EE-05C47AF6C0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8" name="Content Placeholder 6">
            <a:extLst>
              <a:ext uri="{FF2B5EF4-FFF2-40B4-BE49-F238E27FC236}">
                <a16:creationId xmlns:a16="http://schemas.microsoft.com/office/drawing/2014/main" id="{EFC3431D-5A6F-B542-A854-BE8220CD6865}"/>
              </a:ext>
            </a:extLst>
          </p:cNvPr>
          <p:cNvSpPr>
            <a:spLocks noGrp="1"/>
          </p:cNvSpPr>
          <p:nvPr>
            <p:ph sz="quarter" idx="17"/>
          </p:nvPr>
        </p:nvSpPr>
        <p:spPr>
          <a:xfrm>
            <a:off x="3461003" y="1372263"/>
            <a:ext cx="2221992"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a:extLst>
              <a:ext uri="{FF2B5EF4-FFF2-40B4-BE49-F238E27FC236}">
                <a16:creationId xmlns:a16="http://schemas.microsoft.com/office/drawing/2014/main" id="{B619071F-3926-3349-9773-5CB10A570898}"/>
              </a:ext>
            </a:extLst>
          </p:cNvPr>
          <p:cNvSpPr>
            <a:spLocks noGrp="1"/>
          </p:cNvSpPr>
          <p:nvPr>
            <p:ph sz="quarter" idx="18"/>
          </p:nvPr>
        </p:nvSpPr>
        <p:spPr>
          <a:xfrm>
            <a:off x="914399" y="1372263"/>
            <a:ext cx="2221992"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a:extLst>
              <a:ext uri="{FF2B5EF4-FFF2-40B4-BE49-F238E27FC236}">
                <a16:creationId xmlns:a16="http://schemas.microsoft.com/office/drawing/2014/main" id="{A048AC79-88FB-1A49-B77C-005CFDD718C8}"/>
              </a:ext>
            </a:extLst>
          </p:cNvPr>
          <p:cNvSpPr>
            <a:spLocks noGrp="1"/>
          </p:cNvSpPr>
          <p:nvPr>
            <p:ph sz="quarter" idx="19"/>
          </p:nvPr>
        </p:nvSpPr>
        <p:spPr>
          <a:xfrm>
            <a:off x="6007608" y="1372263"/>
            <a:ext cx="2221992"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44A5010C-39EE-A94D-BEDD-E6DB16AC33EE}"/>
              </a:ext>
            </a:extLst>
          </p:cNvPr>
          <p:cNvSpPr>
            <a:spLocks noGrp="1"/>
          </p:cNvSpPr>
          <p:nvPr>
            <p:ph type="body" sz="quarter" idx="12"/>
          </p:nvPr>
        </p:nvSpPr>
        <p:spPr>
          <a:xfrm>
            <a:off x="4724401" y="425592"/>
            <a:ext cx="4076701" cy="204671"/>
          </a:xfrm>
        </p:spPr>
        <p:txBody>
          <a:bodyPr wrap="square" anchor="ctr" anchorCtr="0">
            <a:spAutoFit/>
          </a:bodyPr>
          <a:lstStyle>
            <a:lvl1pPr marL="0" indent="0">
              <a:buNone/>
              <a:defRPr sz="1200"/>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
        <p:nvSpPr>
          <p:cNvPr id="12" name="Footer Placeholder 1">
            <a:extLst>
              <a:ext uri="{FF2B5EF4-FFF2-40B4-BE49-F238E27FC236}">
                <a16:creationId xmlns:a16="http://schemas.microsoft.com/office/drawing/2014/main" id="{A7D4AB35-8346-8E49-ACC3-401024882BBC}"/>
              </a:ext>
            </a:extLst>
          </p:cNvPr>
          <p:cNvSpPr txBox="1">
            <a:spLocks/>
          </p:cNvSpPr>
          <p:nvPr userDrawn="1"/>
        </p:nvSpPr>
        <p:spPr>
          <a:xfrm>
            <a:off x="6241212"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400">
                <a:solidFill>
                  <a:schemeClr val="accent2">
                    <a:lumMod val="60000"/>
                    <a:lumOff val="40000"/>
                  </a:schemeClr>
                </a:solidFill>
              </a:rPr>
              <a:t>Genesys confidential and proprietary information. Unauthorized disclosure is prohibited.</a:t>
            </a:r>
          </a:p>
        </p:txBody>
      </p:sp>
    </p:spTree>
    <p:extLst>
      <p:ext uri="{BB962C8B-B14F-4D97-AF65-F5344CB8AC3E}">
        <p14:creationId xmlns:p14="http://schemas.microsoft.com/office/powerpoint/2010/main" val="1587864319"/>
      </p:ext>
    </p:extLst>
  </p:cSld>
  <p:clrMapOvr>
    <a:masterClrMapping/>
  </p:clrMapOvr>
  <p:extLst>
    <p:ext uri="{DCECCB84-F9BA-43D5-87BE-67443E8EF086}">
      <p15:sldGuideLst xmlns:p15="http://schemas.microsoft.com/office/powerpoint/2012/main">
        <p15:guide id="1" pos="1976">
          <p15:clr>
            <a:srgbClr val="FBAE40"/>
          </p15:clr>
        </p15:guide>
        <p15:guide id="3" pos="3580">
          <p15:clr>
            <a:srgbClr val="FBAE40"/>
          </p15:clr>
        </p15:guide>
        <p15:guide id="4" pos="3784">
          <p15:clr>
            <a:srgbClr val="FBAE40"/>
          </p15:clr>
        </p15:guide>
        <p15:guide id="5" pos="2180">
          <p15:clr>
            <a:srgbClr val="FBAE40"/>
          </p15:clr>
        </p15:guide>
        <p15:guide id="6" pos="576">
          <p15:clr>
            <a:srgbClr val="FBAE40"/>
          </p15:clr>
        </p15:guide>
        <p15:guide id="7" orient="horz" pos="864">
          <p15:clr>
            <a:srgbClr val="FBAE40"/>
          </p15:clr>
        </p15:guide>
        <p15:guide id="8" orient="horz" pos="645">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Plum - Logo Left">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76DB53-76FA-CF46-8808-11094C0655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486516"/>
            <a:ext cx="1547664" cy="656984"/>
          </a:xfrm>
          <a:prstGeom prst="rect">
            <a:avLst/>
          </a:prstGeom>
        </p:spPr>
      </p:pic>
    </p:spTree>
    <p:extLst>
      <p:ext uri="{BB962C8B-B14F-4D97-AF65-F5344CB8AC3E}">
        <p14:creationId xmlns:p14="http://schemas.microsoft.com/office/powerpoint/2010/main" val="12566392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Basic Layout / Horizontal / Light / 3 Column">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EAF931-C571-9F41-99EF-BBB082B6894A}"/>
              </a:ext>
            </a:extLst>
          </p:cNvPr>
          <p:cNvSpPr>
            <a:spLocks noGrp="1"/>
          </p:cNvSpPr>
          <p:nvPr>
            <p:ph type="title" hasCustomPrompt="1"/>
          </p:nvPr>
        </p:nvSpPr>
        <p:spPr>
          <a:xfrm>
            <a:off x="387048" y="231225"/>
            <a:ext cx="7837713" cy="443198"/>
          </a:xfrm>
          <a:prstGeom prst="rect">
            <a:avLst/>
          </a:prstGeom>
        </p:spPr>
        <p:txBody>
          <a:bodyPr/>
          <a:lstStyle>
            <a:lvl1pPr algn="l">
              <a:defRPr sz="3200">
                <a:solidFill>
                  <a:schemeClr val="bg1"/>
                </a:solidFill>
                <a:latin typeface="Springwood Brush" pitchFamily="50" charset="0"/>
                <a:ea typeface="Roboto" panose="02000000000000000000" pitchFamily="2" charset="0"/>
              </a:defRPr>
            </a:lvl1pPr>
          </a:lstStyle>
          <a:p>
            <a:r>
              <a:rPr lang="en-GB"/>
              <a:t>Click to edit master title style</a:t>
            </a:r>
            <a:endParaRPr lang="en-US"/>
          </a:p>
        </p:txBody>
      </p:sp>
      <p:pic>
        <p:nvPicPr>
          <p:cNvPr id="6" name="Graphic 5">
            <a:extLst>
              <a:ext uri="{FF2B5EF4-FFF2-40B4-BE49-F238E27FC236}">
                <a16:creationId xmlns:a16="http://schemas.microsoft.com/office/drawing/2014/main" id="{026696C8-C71C-47E2-AD89-6F573F8BE0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7" name="Footer Placeholder 1">
            <a:extLst>
              <a:ext uri="{FF2B5EF4-FFF2-40B4-BE49-F238E27FC236}">
                <a16:creationId xmlns:a16="http://schemas.microsoft.com/office/drawing/2014/main" id="{50A1D8E9-E7D6-43FE-B85E-A1CB2D5AAFB4}"/>
              </a:ext>
            </a:extLst>
          </p:cNvPr>
          <p:cNvSpPr txBox="1">
            <a:spLocks/>
          </p:cNvSpPr>
          <p:nvPr userDrawn="1"/>
        </p:nvSpPr>
        <p:spPr>
          <a:xfrm>
            <a:off x="6241213"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375">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0160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76">
          <p15:clr>
            <a:srgbClr val="FBAE40"/>
          </p15:clr>
        </p15:guide>
        <p15:guide id="2" pos="2180">
          <p15:clr>
            <a:srgbClr val="FBAE40"/>
          </p15:clr>
        </p15:guide>
        <p15:guide id="3" pos="3580">
          <p15:clr>
            <a:srgbClr val="FBAE40"/>
          </p15:clr>
        </p15:guide>
        <p15:guide id="4" pos="3787">
          <p15:clr>
            <a:srgbClr val="FBAE40"/>
          </p15:clr>
        </p15:guide>
        <p15:guide id="5" pos="576">
          <p15:clr>
            <a:srgbClr val="FBAE40"/>
          </p15:clr>
        </p15:guide>
        <p15:guide id="6" orient="horz" pos="864">
          <p15:clr>
            <a:srgbClr val="FBAE40"/>
          </p15:clr>
        </p15:guide>
        <p15:guide id="7" orient="horz" pos="6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slide - Blue  / Left bar 1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Text Placeholder 2">
            <a:extLst>
              <a:ext uri="{FF2B5EF4-FFF2-40B4-BE49-F238E27FC236}">
                <a16:creationId xmlns:a16="http://schemas.microsoft.com/office/drawing/2014/main" id="{91C22471-9BDE-054B-A4BC-23007718A907}"/>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0" name="Rectangle 9">
            <a:extLst>
              <a:ext uri="{FF2B5EF4-FFF2-40B4-BE49-F238E27FC236}">
                <a16:creationId xmlns:a16="http://schemas.microsoft.com/office/drawing/2014/main" id="{610436F3-4412-8743-9A66-1CFE9A7ECAD5}"/>
              </a:ext>
            </a:extLst>
          </p:cNvPr>
          <p:cNvSpPr/>
          <p:nvPr userDrawn="1"/>
        </p:nvSpPr>
        <p:spPr>
          <a:xfrm>
            <a:off x="4756687" y="4882049"/>
            <a:ext cx="2907647" cy="169277"/>
          </a:xfrm>
          <a:prstGeom prst="rect">
            <a:avLst/>
          </a:prstGeom>
        </p:spPr>
        <p:txBody>
          <a:bodyPr wrap="square">
            <a:spAutoFit/>
          </a:bodyPr>
          <a:lstStyle/>
          <a:p>
            <a:pPr algn="r"/>
            <a:r>
              <a:rPr lang="en-US" sz="500" err="1">
                <a:solidFill>
                  <a:schemeClr val="bg1"/>
                </a:solidFill>
              </a:rPr>
              <a:t>Genesys</a:t>
            </a:r>
            <a:r>
              <a:rPr lang="en-US" sz="500">
                <a:solidFill>
                  <a:schemeClr val="bg1"/>
                </a:solidFill>
              </a:rPr>
              <a:t> confidential and proprietary information. Unauthorized disclosure is prohibited.</a:t>
            </a:r>
          </a:p>
        </p:txBody>
      </p:sp>
      <p:sp>
        <p:nvSpPr>
          <p:cNvPr id="15" name="Text Placeholder 4">
            <a:extLst>
              <a:ext uri="{FF2B5EF4-FFF2-40B4-BE49-F238E27FC236}">
                <a16:creationId xmlns:a16="http://schemas.microsoft.com/office/drawing/2014/main" id="{6EA15CE2-243C-0D41-A3AA-6CBAEA7E1393}"/>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8800765A-D945-C34D-A852-71630BF7C74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085971416"/>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Chapter Slide / Light 2">
    <p:bg>
      <p:bgPr>
        <a:solidFill>
          <a:schemeClr val="bg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B3954DE-8757-844C-A7F8-3FF3C395FA9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781" t="15456" r="33861" b="45472"/>
          <a:stretch/>
        </p:blipFill>
        <p:spPr>
          <a:xfrm>
            <a:off x="0" y="-1"/>
            <a:ext cx="9144000" cy="5143501"/>
          </a:xfrm>
          <a:prstGeom prst="rect">
            <a:avLst/>
          </a:prstGeom>
        </p:spPr>
      </p:pic>
      <p:sp>
        <p:nvSpPr>
          <p:cNvPr id="9" name="Footer Placeholder 1">
            <a:extLst>
              <a:ext uri="{FF2B5EF4-FFF2-40B4-BE49-F238E27FC236}">
                <a16:creationId xmlns:a16="http://schemas.microsoft.com/office/drawing/2014/main" id="{2419C5D8-C6DA-6B48-92F8-CC54E4E875E5}"/>
              </a:ext>
            </a:extLst>
          </p:cNvPr>
          <p:cNvSpPr>
            <a:spLocks noGrp="1"/>
          </p:cNvSpPr>
          <p:nvPr>
            <p:ph type="ftr" sz="quarter" idx="15"/>
          </p:nvPr>
        </p:nvSpPr>
        <p:spPr>
          <a:xfrm>
            <a:off x="342899" y="4921369"/>
            <a:ext cx="2559890" cy="78486"/>
          </a:xfrm>
          <a:prstGeom prst="rect">
            <a:avLst/>
          </a:prstGeom>
        </p:spPr>
        <p:txBody>
          <a:bodyPr>
            <a:normAutofit/>
          </a:bodyPr>
          <a:lstStyle>
            <a:lvl1pPr>
              <a:defRPr>
                <a:solidFill>
                  <a:schemeClr val="accent5"/>
                </a:solidFill>
              </a:defRPr>
            </a:lvl1pPr>
          </a:lstStyle>
          <a:p>
            <a:r>
              <a:rPr lang="en-US"/>
              <a:t>Genesys confidential and proprietary information. Unauthorized disclosure is prohibited.</a:t>
            </a:r>
          </a:p>
        </p:txBody>
      </p:sp>
      <p:pic>
        <p:nvPicPr>
          <p:cNvPr id="16" name="Graphic 15">
            <a:extLst>
              <a:ext uri="{FF2B5EF4-FFF2-40B4-BE49-F238E27FC236}">
                <a16:creationId xmlns:a16="http://schemas.microsoft.com/office/drawing/2014/main" id="{C0B6E2D2-A9A1-2E44-B34F-F36CC30CDB7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2899" y="4547487"/>
            <a:ext cx="1111438" cy="219456"/>
          </a:xfrm>
          <a:prstGeom prst="rect">
            <a:avLst/>
          </a:prstGeom>
        </p:spPr>
      </p:pic>
      <p:pic>
        <p:nvPicPr>
          <p:cNvPr id="14" name="Graphic 13">
            <a:extLst>
              <a:ext uri="{FF2B5EF4-FFF2-40B4-BE49-F238E27FC236}">
                <a16:creationId xmlns:a16="http://schemas.microsoft.com/office/drawing/2014/main" id="{11DC1175-B57C-7F48-A502-D3B7AA80594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0956" y="2938248"/>
            <a:ext cx="1227788" cy="783374"/>
          </a:xfrm>
          <a:prstGeom prst="rect">
            <a:avLst/>
          </a:prstGeom>
        </p:spPr>
      </p:pic>
      <p:pic>
        <p:nvPicPr>
          <p:cNvPr id="15" name="Graphic 14">
            <a:extLst>
              <a:ext uri="{FF2B5EF4-FFF2-40B4-BE49-F238E27FC236}">
                <a16:creationId xmlns:a16="http://schemas.microsoft.com/office/drawing/2014/main" id="{E4D68FAC-A9C0-AA4C-9032-88DAC3532E0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604723" y="1276815"/>
            <a:ext cx="1532466" cy="989408"/>
          </a:xfrm>
          <a:prstGeom prst="rect">
            <a:avLst/>
          </a:prstGeom>
        </p:spPr>
      </p:pic>
      <p:pic>
        <p:nvPicPr>
          <p:cNvPr id="17" name="Graphic 16">
            <a:extLst>
              <a:ext uri="{FF2B5EF4-FFF2-40B4-BE49-F238E27FC236}">
                <a16:creationId xmlns:a16="http://schemas.microsoft.com/office/drawing/2014/main" id="{2FA31616-6486-9B4A-940D-CAC2272B88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68486" y="2416819"/>
            <a:ext cx="1634480" cy="1042858"/>
          </a:xfrm>
          <a:prstGeom prst="rect">
            <a:avLst/>
          </a:prstGeom>
        </p:spPr>
      </p:pic>
      <p:sp>
        <p:nvSpPr>
          <p:cNvPr id="20" name="Text Placeholder 11">
            <a:extLst>
              <a:ext uri="{FF2B5EF4-FFF2-40B4-BE49-F238E27FC236}">
                <a16:creationId xmlns:a16="http://schemas.microsoft.com/office/drawing/2014/main" id="{6B4CEBAC-4D2B-2D41-8AC6-A63B93FD60DA}"/>
              </a:ext>
            </a:extLst>
          </p:cNvPr>
          <p:cNvSpPr>
            <a:spLocks noGrp="1"/>
          </p:cNvSpPr>
          <p:nvPr>
            <p:ph type="body" sz="quarter" idx="11" hasCustomPrompt="1"/>
          </p:nvPr>
        </p:nvSpPr>
        <p:spPr>
          <a:xfrm>
            <a:off x="342899" y="3487279"/>
            <a:ext cx="3772266" cy="204671"/>
          </a:xfrm>
        </p:spPr>
        <p:txBody>
          <a:bodyPr wrap="square" lIns="0" tIns="0" rIns="0" bIns="0" anchor="b" anchorCtr="0">
            <a:sp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22" name="Text Placeholder 11">
            <a:extLst>
              <a:ext uri="{FF2B5EF4-FFF2-40B4-BE49-F238E27FC236}">
                <a16:creationId xmlns:a16="http://schemas.microsoft.com/office/drawing/2014/main" id="{07D87EB9-F1D9-FF49-A5CC-DD80F36FE280}"/>
              </a:ext>
            </a:extLst>
          </p:cNvPr>
          <p:cNvSpPr>
            <a:spLocks noGrp="1"/>
          </p:cNvSpPr>
          <p:nvPr>
            <p:ph type="body" sz="quarter" idx="12" hasCustomPrompt="1"/>
          </p:nvPr>
        </p:nvSpPr>
        <p:spPr>
          <a:xfrm>
            <a:off x="342899" y="3730924"/>
            <a:ext cx="3772266" cy="204671"/>
          </a:xfrm>
        </p:spPr>
        <p:txBody>
          <a:bodyPr wrap="square" lIns="0" tIns="0" rIns="0" bIns="0">
            <a:sp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23" name="Title 13">
            <a:extLst>
              <a:ext uri="{FF2B5EF4-FFF2-40B4-BE49-F238E27FC236}">
                <a16:creationId xmlns:a16="http://schemas.microsoft.com/office/drawing/2014/main" id="{D70D0E7A-183F-594A-85E3-EDC7D76693A3}"/>
              </a:ext>
            </a:extLst>
          </p:cNvPr>
          <p:cNvSpPr>
            <a:spLocks noGrp="1"/>
          </p:cNvSpPr>
          <p:nvPr>
            <p:ph type="title"/>
          </p:nvPr>
        </p:nvSpPr>
        <p:spPr>
          <a:xfrm>
            <a:off x="342899" y="1588520"/>
            <a:ext cx="5927574" cy="387798"/>
          </a:xfrm>
        </p:spPr>
        <p:txBody>
          <a:bodyPr wrap="square" lIns="0" tIns="0" bIns="0" anchor="b" anchorCtr="0">
            <a:spAutoFit/>
          </a:bodyPr>
          <a:lstStyle>
            <a:lvl1pPr>
              <a:defRPr sz="28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24" name="Text Placeholder 5">
            <a:extLst>
              <a:ext uri="{FF2B5EF4-FFF2-40B4-BE49-F238E27FC236}">
                <a16:creationId xmlns:a16="http://schemas.microsoft.com/office/drawing/2014/main" id="{A713F9FB-20DA-B249-9E1C-5C48B8245ED4}"/>
              </a:ext>
            </a:extLst>
          </p:cNvPr>
          <p:cNvSpPr>
            <a:spLocks noGrp="1"/>
          </p:cNvSpPr>
          <p:nvPr>
            <p:ph type="body" sz="quarter" idx="13"/>
          </p:nvPr>
        </p:nvSpPr>
        <p:spPr>
          <a:xfrm>
            <a:off x="342900" y="2044729"/>
            <a:ext cx="3772266" cy="272895"/>
          </a:xfrm>
        </p:spPr>
        <p:txBody>
          <a:bodyPr wrap="square" anchor="t" anchorCtr="0">
            <a:sp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42431958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Chapter Slide / Dark 1">
    <p:bg>
      <p:bgPr>
        <a:solidFill>
          <a:schemeClr val="accent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C15E1C-C5FA-EB43-B0D5-B15265BAD2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781" t="15456" r="33861" b="45472"/>
          <a:stretch/>
        </p:blipFill>
        <p:spPr>
          <a:xfrm>
            <a:off x="0" y="-1"/>
            <a:ext cx="9144000" cy="5143501"/>
          </a:xfrm>
          <a:prstGeom prst="rect">
            <a:avLst/>
          </a:prstGeom>
        </p:spPr>
      </p:pic>
      <p:pic>
        <p:nvPicPr>
          <p:cNvPr id="15" name="Graphic 14">
            <a:extLst>
              <a:ext uri="{FF2B5EF4-FFF2-40B4-BE49-F238E27FC236}">
                <a16:creationId xmlns:a16="http://schemas.microsoft.com/office/drawing/2014/main" id="{53418816-C03E-1141-A38E-9EF603DFA3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2900" y="4547487"/>
            <a:ext cx="1111438" cy="219456"/>
          </a:xfrm>
          <a:prstGeom prst="rect">
            <a:avLst/>
          </a:prstGeom>
        </p:spPr>
      </p:pic>
      <p:sp>
        <p:nvSpPr>
          <p:cNvPr id="11" name="Footer Placeholder 1">
            <a:extLst>
              <a:ext uri="{FF2B5EF4-FFF2-40B4-BE49-F238E27FC236}">
                <a16:creationId xmlns:a16="http://schemas.microsoft.com/office/drawing/2014/main" id="{8AF3216A-B8A2-8846-95E1-6B6BC85D4712}"/>
              </a:ext>
            </a:extLst>
          </p:cNvPr>
          <p:cNvSpPr>
            <a:spLocks noGrp="1"/>
          </p:cNvSpPr>
          <p:nvPr>
            <p:ph type="ftr" sz="quarter" idx="15"/>
          </p:nvPr>
        </p:nvSpPr>
        <p:spPr>
          <a:xfrm>
            <a:off x="342900" y="4921369"/>
            <a:ext cx="2559890" cy="78486"/>
          </a:xfrm>
          <a:prstGeom prst="rect">
            <a:avLst/>
          </a:prstGeom>
        </p:spPr>
        <p:txBody>
          <a:bodyPr>
            <a:normAutofit/>
          </a:bodyPr>
          <a:lstStyle>
            <a:lvl1pPr>
              <a:defRPr>
                <a:solidFill>
                  <a:schemeClr val="accent2">
                    <a:lumMod val="60000"/>
                    <a:lumOff val="40000"/>
                  </a:schemeClr>
                </a:solidFill>
              </a:defRPr>
            </a:lvl1pPr>
          </a:lstStyle>
          <a:p>
            <a:r>
              <a:rPr lang="en-US"/>
              <a:t>Genesys confidential and proprietary information. Unauthorized disclosure is prohibited.</a:t>
            </a:r>
          </a:p>
        </p:txBody>
      </p:sp>
      <p:sp>
        <p:nvSpPr>
          <p:cNvPr id="19" name="Text Placeholder 11">
            <a:extLst>
              <a:ext uri="{FF2B5EF4-FFF2-40B4-BE49-F238E27FC236}">
                <a16:creationId xmlns:a16="http://schemas.microsoft.com/office/drawing/2014/main" id="{829542B5-7535-BE40-8B87-84E4A958A4E5}"/>
              </a:ext>
            </a:extLst>
          </p:cNvPr>
          <p:cNvSpPr>
            <a:spLocks noGrp="1"/>
          </p:cNvSpPr>
          <p:nvPr>
            <p:ph type="body" sz="quarter" idx="11" hasCustomPrompt="1"/>
          </p:nvPr>
        </p:nvSpPr>
        <p:spPr>
          <a:xfrm>
            <a:off x="342899" y="3487280"/>
            <a:ext cx="3772266" cy="204671"/>
          </a:xfrm>
        </p:spPr>
        <p:txBody>
          <a:bodyPr wrap="square" lIns="0" tIns="0" rIns="0" bIns="0" anchor="b" anchorCtr="0">
            <a:sp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20" name="Text Placeholder 11">
            <a:extLst>
              <a:ext uri="{FF2B5EF4-FFF2-40B4-BE49-F238E27FC236}">
                <a16:creationId xmlns:a16="http://schemas.microsoft.com/office/drawing/2014/main" id="{AED67429-336F-9D48-ACE5-9BA57D00663D}"/>
              </a:ext>
            </a:extLst>
          </p:cNvPr>
          <p:cNvSpPr>
            <a:spLocks noGrp="1"/>
          </p:cNvSpPr>
          <p:nvPr>
            <p:ph type="body" sz="quarter" idx="12" hasCustomPrompt="1"/>
          </p:nvPr>
        </p:nvSpPr>
        <p:spPr>
          <a:xfrm>
            <a:off x="342899" y="3730925"/>
            <a:ext cx="3772266" cy="204671"/>
          </a:xfrm>
        </p:spPr>
        <p:txBody>
          <a:bodyPr wrap="square" lIns="0" tIns="0" rIns="0" bIns="0">
            <a:sp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21" name="Title 13">
            <a:extLst>
              <a:ext uri="{FF2B5EF4-FFF2-40B4-BE49-F238E27FC236}">
                <a16:creationId xmlns:a16="http://schemas.microsoft.com/office/drawing/2014/main" id="{A43303BD-E052-FD4F-A85F-5794F66419DE}"/>
              </a:ext>
            </a:extLst>
          </p:cNvPr>
          <p:cNvSpPr>
            <a:spLocks noGrp="1"/>
          </p:cNvSpPr>
          <p:nvPr>
            <p:ph type="title"/>
          </p:nvPr>
        </p:nvSpPr>
        <p:spPr>
          <a:xfrm>
            <a:off x="342899" y="1588520"/>
            <a:ext cx="5927574" cy="387798"/>
          </a:xfrm>
        </p:spPr>
        <p:txBody>
          <a:bodyPr wrap="square" lIns="0" tIns="0" bIns="0" anchor="b" anchorCtr="0">
            <a:spAutoFit/>
          </a:bodyPr>
          <a:lstStyle>
            <a:lvl1pPr>
              <a:defRPr sz="28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US"/>
              <a:t>Click to edit Master title style</a:t>
            </a:r>
          </a:p>
        </p:txBody>
      </p:sp>
      <p:sp>
        <p:nvSpPr>
          <p:cNvPr id="22" name="Text Placeholder 5">
            <a:extLst>
              <a:ext uri="{FF2B5EF4-FFF2-40B4-BE49-F238E27FC236}">
                <a16:creationId xmlns:a16="http://schemas.microsoft.com/office/drawing/2014/main" id="{4C2ABF3B-3EC9-1C44-BE9A-3B187BE34928}"/>
              </a:ext>
            </a:extLst>
          </p:cNvPr>
          <p:cNvSpPr>
            <a:spLocks noGrp="1"/>
          </p:cNvSpPr>
          <p:nvPr>
            <p:ph type="body" sz="quarter" idx="13"/>
          </p:nvPr>
        </p:nvSpPr>
        <p:spPr>
          <a:xfrm>
            <a:off x="342900" y="2044729"/>
            <a:ext cx="3772266" cy="272912"/>
          </a:xfrm>
        </p:spPr>
        <p:txBody>
          <a:bodyPr wrap="square" anchor="t" anchorCtr="0">
            <a:sp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33175126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Basic Layout / Horizontal / Light / 2 Column">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15342D7-D988-D94D-A658-967E18D4504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37019" t="48881" b="8452"/>
          <a:stretch/>
        </p:blipFill>
        <p:spPr>
          <a:xfrm>
            <a:off x="0" y="-1"/>
            <a:ext cx="8974668" cy="5143501"/>
          </a:xfrm>
          <a:prstGeom prst="rect">
            <a:avLst/>
          </a:prstGeom>
        </p:spPr>
      </p:pic>
      <p:sp>
        <p:nvSpPr>
          <p:cNvPr id="7" name="Column 1">
            <a:extLst>
              <a:ext uri="{FF2B5EF4-FFF2-40B4-BE49-F238E27FC236}">
                <a16:creationId xmlns:a16="http://schemas.microsoft.com/office/drawing/2014/main" id="{E5DE225C-0F90-AC4F-B80A-B5817762C193}"/>
              </a:ext>
            </a:extLst>
          </p:cNvPr>
          <p:cNvSpPr>
            <a:spLocks noGrp="1"/>
          </p:cNvSpPr>
          <p:nvPr>
            <p:ph sz="quarter" idx="16"/>
          </p:nvPr>
        </p:nvSpPr>
        <p:spPr>
          <a:xfrm>
            <a:off x="914399" y="1372263"/>
            <a:ext cx="3500723"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a:extLst>
              <a:ext uri="{FF2B5EF4-FFF2-40B4-BE49-F238E27FC236}">
                <a16:creationId xmlns:a16="http://schemas.microsoft.com/office/drawing/2014/main" id="{E9D6E1E4-9324-2C40-B43B-D7B7F1C42362}"/>
              </a:ext>
            </a:extLst>
          </p:cNvPr>
          <p:cNvSpPr>
            <a:spLocks noGrp="1"/>
          </p:cNvSpPr>
          <p:nvPr>
            <p:ph sz="quarter" idx="19"/>
          </p:nvPr>
        </p:nvSpPr>
        <p:spPr>
          <a:xfrm>
            <a:off x="4724400" y="1371600"/>
            <a:ext cx="3505200" cy="28654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1">
            <a:extLst>
              <a:ext uri="{FF2B5EF4-FFF2-40B4-BE49-F238E27FC236}">
                <a16:creationId xmlns:a16="http://schemas.microsoft.com/office/drawing/2014/main" id="{0587EFC2-D1AE-7441-88B0-B81A78BCD8F6}"/>
              </a:ext>
            </a:extLst>
          </p:cNvPr>
          <p:cNvSpPr>
            <a:spLocks noGrp="1"/>
          </p:cNvSpPr>
          <p:nvPr>
            <p:ph type="title" hasCustomPrompt="1"/>
          </p:nvPr>
        </p:nvSpPr>
        <p:spPr>
          <a:xfrm>
            <a:off x="342901" y="314326"/>
            <a:ext cx="4823461" cy="276999"/>
          </a:xfrm>
          <a:prstGeom prst="rect">
            <a:avLst/>
          </a:prstGeom>
        </p:spPr>
        <p:txBody>
          <a:bodyPr/>
          <a:lstStyle>
            <a:lvl1pPr>
              <a:defRPr sz="2000">
                <a:solidFill>
                  <a:schemeClr val="bg1"/>
                </a:solidFill>
                <a:latin typeface="Roboto" panose="02000000000000000000" pitchFamily="2" charset="0"/>
                <a:ea typeface="Roboto" panose="02000000000000000000" pitchFamily="2" charset="0"/>
              </a:defRPr>
            </a:lvl1pPr>
          </a:lstStyle>
          <a:p>
            <a:r>
              <a:rPr lang="en-GB"/>
              <a:t>Click to edit master title style</a:t>
            </a:r>
            <a:endParaRPr lang="en-US"/>
          </a:p>
        </p:txBody>
      </p:sp>
      <p:pic>
        <p:nvPicPr>
          <p:cNvPr id="9" name="Graphic 8">
            <a:extLst>
              <a:ext uri="{FF2B5EF4-FFF2-40B4-BE49-F238E27FC236}">
                <a16:creationId xmlns:a16="http://schemas.microsoft.com/office/drawing/2014/main" id="{8DC73FCC-8E6E-4059-8F57-78A8FD1CF8E3}"/>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1" r="45089" b="-31747"/>
          <a:stretch/>
        </p:blipFill>
        <p:spPr>
          <a:xfrm>
            <a:off x="8089338" y="4827885"/>
            <a:ext cx="781708" cy="182156"/>
          </a:xfrm>
          <a:prstGeom prst="rect">
            <a:avLst/>
          </a:prstGeom>
        </p:spPr>
      </p:pic>
    </p:spTree>
    <p:extLst>
      <p:ext uri="{BB962C8B-B14F-4D97-AF65-F5344CB8AC3E}">
        <p14:creationId xmlns:p14="http://schemas.microsoft.com/office/powerpoint/2010/main" val="4005354524"/>
      </p:ext>
    </p:extLst>
  </p:cSld>
  <p:clrMapOvr>
    <a:masterClrMapping/>
  </p:clrMapOvr>
  <p:extLst>
    <p:ext uri="{DCECCB84-F9BA-43D5-87BE-67443E8EF086}">
      <p15:sldGuideLst xmlns:p15="http://schemas.microsoft.com/office/powerpoint/2012/main">
        <p15:guide id="1" pos="2782">
          <p15:clr>
            <a:srgbClr val="FBAE40"/>
          </p15:clr>
        </p15:guide>
        <p15:guide id="2" pos="2976">
          <p15:clr>
            <a:srgbClr val="FBAE40"/>
          </p15:clr>
        </p15:guide>
        <p15:guide id="3" pos="576">
          <p15:clr>
            <a:srgbClr val="FBAE40"/>
          </p15:clr>
        </p15:guide>
        <p15:guide id="4" orient="horz" pos="864">
          <p15:clr>
            <a:srgbClr val="FBAE40"/>
          </p15:clr>
        </p15:guide>
        <p15:guide id="5" orient="horz" pos="645">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6_Title Slide">
    <p:bg>
      <p:bgPr>
        <a:solidFill>
          <a:srgbClr val="23395D"/>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F8B5281-E1E8-EE43-9A49-2CB634CA63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479" t="27772" r="25593" b="28578"/>
          <a:stretch/>
        </p:blipFill>
        <p:spPr>
          <a:xfrm>
            <a:off x="0" y="6724"/>
            <a:ext cx="9144000" cy="5143500"/>
          </a:xfrm>
          <a:prstGeom prst="rect">
            <a:avLst/>
          </a:prstGeom>
        </p:spPr>
      </p:pic>
      <p:sp>
        <p:nvSpPr>
          <p:cNvPr id="2" name="Title 1"/>
          <p:cNvSpPr>
            <a:spLocks noGrp="1"/>
          </p:cNvSpPr>
          <p:nvPr>
            <p:ph type="ctrTitle"/>
          </p:nvPr>
        </p:nvSpPr>
        <p:spPr>
          <a:xfrm>
            <a:off x="628650" y="595424"/>
            <a:ext cx="4938432" cy="2589429"/>
          </a:xfrm>
        </p:spPr>
        <p:txBody>
          <a:bodyPr anchor="b">
            <a:normAutofit/>
          </a:bodyPr>
          <a:lstStyle>
            <a:lvl1pPr algn="l">
              <a:defRPr sz="36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28650" y="3369911"/>
            <a:ext cx="5052732" cy="1235707"/>
          </a:xfrm>
        </p:spPr>
        <p:txBody>
          <a:bodyPr>
            <a:normAutofit/>
          </a:bodyPr>
          <a:lstStyle>
            <a:lvl1pPr marL="0" indent="0" algn="l">
              <a:lnSpc>
                <a:spcPct val="100000"/>
              </a:lnSpc>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pic>
        <p:nvPicPr>
          <p:cNvPr id="14" name="Picture 13">
            <a:extLst>
              <a:ext uri="{FF2B5EF4-FFF2-40B4-BE49-F238E27FC236}">
                <a16:creationId xmlns:a16="http://schemas.microsoft.com/office/drawing/2014/main" id="{C1373426-89B9-EA48-A784-681A3E4F1469}"/>
              </a:ext>
            </a:extLst>
          </p:cNvPr>
          <p:cNvPicPr>
            <a:picLocks noChangeAspect="1"/>
          </p:cNvPicPr>
          <p:nvPr userDrawn="1"/>
        </p:nvPicPr>
        <p:blipFill>
          <a:blip r:embed="rId4"/>
          <a:srcRect/>
          <a:stretch/>
        </p:blipFill>
        <p:spPr>
          <a:xfrm>
            <a:off x="5567082" y="725344"/>
            <a:ext cx="2931814" cy="3090290"/>
          </a:xfrm>
          <a:prstGeom prst="rect">
            <a:avLst/>
          </a:prstGeom>
        </p:spPr>
      </p:pic>
      <p:pic>
        <p:nvPicPr>
          <p:cNvPr id="6" name="Graphic 5">
            <a:extLst>
              <a:ext uri="{FF2B5EF4-FFF2-40B4-BE49-F238E27FC236}">
                <a16:creationId xmlns:a16="http://schemas.microsoft.com/office/drawing/2014/main" id="{2DEBC339-F434-684B-B4ED-3BE8CBD0F0B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32059" y="705166"/>
            <a:ext cx="783291" cy="943966"/>
          </a:xfrm>
          <a:prstGeom prst="rect">
            <a:avLst/>
          </a:prstGeom>
        </p:spPr>
      </p:pic>
      <p:pic>
        <p:nvPicPr>
          <p:cNvPr id="12" name="Graphic 11">
            <a:extLst>
              <a:ext uri="{FF2B5EF4-FFF2-40B4-BE49-F238E27FC236}">
                <a16:creationId xmlns:a16="http://schemas.microsoft.com/office/drawing/2014/main" id="{F7D373D7-0F98-9748-A2B7-64365BE7BE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084241" y="3835812"/>
            <a:ext cx="2055377" cy="734063"/>
          </a:xfrm>
          <a:prstGeom prst="rect">
            <a:avLst/>
          </a:prstGeom>
        </p:spPr>
      </p:pic>
    </p:spTree>
    <p:extLst>
      <p:ext uri="{BB962C8B-B14F-4D97-AF65-F5344CB8AC3E}">
        <p14:creationId xmlns:p14="http://schemas.microsoft.com/office/powerpoint/2010/main" val="17164534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Basic Layout / Horizontal / Dark">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50273B0B-AB9E-0D40-B8C2-64BE1E2757A3}"/>
              </a:ext>
            </a:extLst>
          </p:cNvPr>
          <p:cNvSpPr/>
          <p:nvPr userDrawn="1"/>
        </p:nvSpPr>
        <p:spPr>
          <a:xfrm flipV="1">
            <a:off x="0" y="0"/>
            <a:ext cx="9144000" cy="1024128"/>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7AAB13-9018-2546-9232-0DB068E88EF2}"/>
              </a:ext>
            </a:extLst>
          </p:cNvPr>
          <p:cNvSpPr>
            <a:spLocks noGrp="1"/>
          </p:cNvSpPr>
          <p:nvPr>
            <p:ph type="title"/>
          </p:nvPr>
        </p:nvSpPr>
        <p:spPr>
          <a:xfrm>
            <a:off x="342899" y="403278"/>
            <a:ext cx="3474720" cy="249299"/>
          </a:xfrm>
        </p:spPr>
        <p:txBody>
          <a:bodyPr anchor="ctr"/>
          <a:lstStyle>
            <a:lvl1pPr>
              <a:defRPr>
                <a:latin typeface="+mj-lt"/>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id="{405F040B-C710-C74F-8650-9B502C052B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9663" y="4547487"/>
            <a:ext cx="1111438" cy="219456"/>
          </a:xfrm>
          <a:prstGeom prst="rect">
            <a:avLst/>
          </a:prstGeom>
        </p:spPr>
      </p:pic>
      <p:sp>
        <p:nvSpPr>
          <p:cNvPr id="12" name="Content Placeholder 6">
            <a:extLst>
              <a:ext uri="{FF2B5EF4-FFF2-40B4-BE49-F238E27FC236}">
                <a16:creationId xmlns:a16="http://schemas.microsoft.com/office/drawing/2014/main" id="{E5DE225C-0F90-AC4F-B80A-B5817762C193}"/>
              </a:ext>
            </a:extLst>
          </p:cNvPr>
          <p:cNvSpPr>
            <a:spLocks noGrp="1"/>
          </p:cNvSpPr>
          <p:nvPr>
            <p:ph sz="quarter" idx="16"/>
          </p:nvPr>
        </p:nvSpPr>
        <p:spPr>
          <a:xfrm>
            <a:off x="914398" y="1372263"/>
            <a:ext cx="7313773" cy="2856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5">
            <a:extLst>
              <a:ext uri="{FF2B5EF4-FFF2-40B4-BE49-F238E27FC236}">
                <a16:creationId xmlns:a16="http://schemas.microsoft.com/office/drawing/2014/main" id="{F710144C-D411-EB4D-8D97-C1EF48AD8A04}"/>
              </a:ext>
            </a:extLst>
          </p:cNvPr>
          <p:cNvSpPr>
            <a:spLocks noGrp="1"/>
          </p:cNvSpPr>
          <p:nvPr>
            <p:ph type="body" sz="quarter" idx="12"/>
          </p:nvPr>
        </p:nvSpPr>
        <p:spPr>
          <a:xfrm>
            <a:off x="4724400" y="435594"/>
            <a:ext cx="4076701" cy="184666"/>
          </a:xfrm>
        </p:spPr>
        <p:txBody>
          <a:bodyPr wrap="square" anchor="ctr" anchorCtr="0">
            <a:spAutoFit/>
          </a:bodyPr>
          <a:lstStyle>
            <a:lvl1pPr marL="0" indent="0">
              <a:buNone/>
              <a:defRPr sz="1200"/>
            </a:lvl1pPr>
            <a:lvl2pPr marL="342900" indent="0">
              <a:buNone/>
              <a:defRPr/>
            </a:lvl2pPr>
            <a:lvl3pPr marL="685800" indent="0">
              <a:buNone/>
              <a:defRPr/>
            </a:lvl3pPr>
            <a:lvl4pPr marL="1028700" indent="0">
              <a:buNone/>
              <a:defRPr/>
            </a:lvl4pPr>
            <a:lvl5pPr marL="1371600" indent="0">
              <a:buNone/>
              <a:defRPr/>
            </a:lvl5pPr>
          </a:lstStyle>
          <a:p>
            <a:pPr lvl="0"/>
            <a:r>
              <a:rPr lang="en-GB"/>
              <a:t>Click to edit Master text styles</a:t>
            </a:r>
          </a:p>
        </p:txBody>
      </p:sp>
      <p:sp>
        <p:nvSpPr>
          <p:cNvPr id="9" name="Footer Placeholder 1">
            <a:extLst>
              <a:ext uri="{FF2B5EF4-FFF2-40B4-BE49-F238E27FC236}">
                <a16:creationId xmlns:a16="http://schemas.microsoft.com/office/drawing/2014/main" id="{A8A8C71F-B958-A64C-8D65-70D0473BF0CC}"/>
              </a:ext>
            </a:extLst>
          </p:cNvPr>
          <p:cNvSpPr txBox="1">
            <a:spLocks/>
          </p:cNvSpPr>
          <p:nvPr userDrawn="1"/>
        </p:nvSpPr>
        <p:spPr>
          <a:xfrm>
            <a:off x="6241211" y="4921369"/>
            <a:ext cx="2559890" cy="78486"/>
          </a:xfrm>
          <a:prstGeom prst="rect">
            <a:avLst/>
          </a:prstGeom>
        </p:spPr>
        <p:txBody>
          <a:bodyPr vert="horz" lIns="0" tIns="0" rIns="0" bIns="0" rtlCol="0" anchor="ctr">
            <a:normAutofit/>
          </a:bodyPr>
          <a:lstStyle>
            <a:defPPr>
              <a:defRPr lang="en-US"/>
            </a:defPPr>
            <a:lvl1pPr marL="0" algn="l" defTabSz="685800" rtl="0" eaLnBrk="1" latinLnBrk="0" hangingPunct="1">
              <a:defRPr sz="400" b="0" i="0" kern="1200">
                <a:solidFill>
                  <a:schemeClr val="accent1">
                    <a:lumMod val="40000"/>
                    <a:lumOff val="60000"/>
                  </a:schemeClr>
                </a:solidFill>
                <a:latin typeface="+mn-lt"/>
                <a:ea typeface="Roboto" panose="02000000000000000000" pitchFamily="2" charset="0"/>
                <a:cs typeface="Roboto" panose="02000000000000000000" pitchFamily="2"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a:solidFill>
                  <a:schemeClr val="accent2">
                    <a:lumMod val="60000"/>
                    <a:lumOff val="40000"/>
                  </a:schemeClr>
                </a:solidFill>
              </a:rPr>
              <a:t>Genesys confidential and proprietary information. Unauthorized disclosure is prohibited.</a:t>
            </a:r>
          </a:p>
        </p:txBody>
      </p:sp>
    </p:spTree>
    <p:extLst>
      <p:ext uri="{BB962C8B-B14F-4D97-AF65-F5344CB8AC3E}">
        <p14:creationId xmlns:p14="http://schemas.microsoft.com/office/powerpoint/2010/main" val="2684438269"/>
      </p:ext>
    </p:extLst>
  </p:cSld>
  <p:clrMapOvr>
    <a:masterClrMapping/>
  </p:clrMapOvr>
  <p:extLst>
    <p:ext uri="{DCECCB84-F9BA-43D5-87BE-67443E8EF086}">
      <p15:sldGuideLst xmlns:p15="http://schemas.microsoft.com/office/powerpoint/2012/main">
        <p15:guide id="1" pos="576">
          <p15:clr>
            <a:srgbClr val="FBAE40"/>
          </p15:clr>
        </p15:guide>
        <p15:guide id="2" orient="horz" pos="864">
          <p15:clr>
            <a:srgbClr val="FBAE40"/>
          </p15:clr>
        </p15:guide>
        <p15:guide id="3" orient="horz" pos="645">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_Basic slide - Blue  / Left bar 2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5F90C578-0658-DD46-B197-E8390405ACC1}"/>
              </a:ext>
            </a:extLst>
          </p:cNvPr>
          <p:cNvSpPr/>
          <p:nvPr userDrawn="1"/>
        </p:nvSpPr>
        <p:spPr>
          <a:xfrm flipV="1">
            <a:off x="10062" y="0"/>
            <a:ext cx="2472790"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C11D9F2E-5A07-C446-826A-133943FF25A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86667BCB-1754-8A44-84D0-4254CB20771D}"/>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ext Placeholder 2">
            <a:extLst>
              <a:ext uri="{FF2B5EF4-FFF2-40B4-BE49-F238E27FC236}">
                <a16:creationId xmlns:a16="http://schemas.microsoft.com/office/drawing/2014/main" id="{BD74FFD6-410D-2A4D-9C74-7647920BCD50}"/>
              </a:ext>
            </a:extLst>
          </p:cNvPr>
          <p:cNvSpPr>
            <a:spLocks noGrp="1"/>
          </p:cNvSpPr>
          <p:nvPr>
            <p:ph type="body" sz="quarter" idx="18"/>
          </p:nvPr>
        </p:nvSpPr>
        <p:spPr>
          <a:xfrm>
            <a:off x="406937" y="3863856"/>
            <a:ext cx="1865468"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5" name="Text Placeholder 2">
            <a:extLst>
              <a:ext uri="{FF2B5EF4-FFF2-40B4-BE49-F238E27FC236}">
                <a16:creationId xmlns:a16="http://schemas.microsoft.com/office/drawing/2014/main" id="{8B8060CE-778E-5E4E-ADDE-55799BEF4CAB}"/>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CE74D7FC-03E6-8E43-8DDC-0E550891B832}"/>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5377E535-3F8D-2B4A-A561-5E55691BB263}"/>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58EA1794-1410-6A43-9EDF-6808CF5A3D8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2" name="Title 3">
            <a:extLst>
              <a:ext uri="{FF2B5EF4-FFF2-40B4-BE49-F238E27FC236}">
                <a16:creationId xmlns:a16="http://schemas.microsoft.com/office/drawing/2014/main" id="{9BDD9B3A-AF92-F64D-B287-730D410FAA3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61105407"/>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Quote slide - Blue">
    <p:bg>
      <p:bgPr>
        <a:solidFill>
          <a:srgbClr val="23395D"/>
        </a:solidFill>
        <a:effectLst/>
      </p:bgPr>
    </p:bg>
    <p:spTree>
      <p:nvGrpSpPr>
        <p:cNvPr id="1" name=""/>
        <p:cNvGrpSpPr/>
        <p:nvPr/>
      </p:nvGrpSpPr>
      <p:grpSpPr>
        <a:xfrm>
          <a:off x="0" y="0"/>
          <a:ext cx="0" cy="0"/>
          <a:chOff x="0" y="0"/>
          <a:chExt cx="0" cy="0"/>
        </a:xfrm>
      </p:grpSpPr>
      <p:pic>
        <p:nvPicPr>
          <p:cNvPr id="2" name="Graphic 1" descr="Graphic 1">
            <a:extLst>
              <a:ext uri="{FF2B5EF4-FFF2-40B4-BE49-F238E27FC236}">
                <a16:creationId xmlns:a16="http://schemas.microsoft.com/office/drawing/2014/main" id="{13020140-BA1A-23D0-6936-019E4C1BA305}"/>
              </a:ext>
            </a:extLst>
          </p:cNvPr>
          <p:cNvPicPr>
            <a:picLocks noChangeAspect="1"/>
          </p:cNvPicPr>
          <p:nvPr userDrawn="1"/>
        </p:nvPicPr>
        <p:blipFill>
          <a:blip r:embed="rId2"/>
          <a:stretch>
            <a:fillRect/>
          </a:stretch>
        </p:blipFill>
        <p:spPr>
          <a:xfrm rot="15708517" flipH="1">
            <a:off x="6420272" y="1600020"/>
            <a:ext cx="3577382" cy="3361673"/>
          </a:xfrm>
          <a:prstGeom prst="rect">
            <a:avLst/>
          </a:prstGeom>
          <a:ln w="12700">
            <a:miter lim="400000"/>
          </a:ln>
        </p:spPr>
      </p:pic>
      <p:pic>
        <p:nvPicPr>
          <p:cNvPr id="3" name="Graphic 2" descr="Graphic 2">
            <a:extLst>
              <a:ext uri="{FF2B5EF4-FFF2-40B4-BE49-F238E27FC236}">
                <a16:creationId xmlns:a16="http://schemas.microsoft.com/office/drawing/2014/main" id="{9611E3E5-1E0B-8CA0-FE32-78636BFC6264}"/>
              </a:ext>
            </a:extLst>
          </p:cNvPr>
          <p:cNvPicPr>
            <a:picLocks noChangeAspect="1"/>
          </p:cNvPicPr>
          <p:nvPr userDrawn="1"/>
        </p:nvPicPr>
        <p:blipFill>
          <a:blip r:embed="rId3"/>
          <a:stretch>
            <a:fillRect/>
          </a:stretch>
        </p:blipFill>
        <p:spPr>
          <a:xfrm rot="5400000">
            <a:off x="8194246" y="848184"/>
            <a:ext cx="907183" cy="906711"/>
          </a:xfrm>
          <a:prstGeom prst="rect">
            <a:avLst/>
          </a:prstGeom>
          <a:ln w="12700">
            <a:miter lim="400000"/>
          </a:ln>
        </p:spPr>
      </p:pic>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sp>
        <p:nvSpPr>
          <p:cNvPr id="12" name="Triangle 11">
            <a:extLst>
              <a:ext uri="{FF2B5EF4-FFF2-40B4-BE49-F238E27FC236}">
                <a16:creationId xmlns:a16="http://schemas.microsoft.com/office/drawing/2014/main" id="{07E4A59C-14CC-6245-9494-92A251BEBDE9}"/>
              </a:ext>
            </a:extLst>
          </p:cNvPr>
          <p:cNvSpPr/>
          <p:nvPr userDrawn="1"/>
        </p:nvSpPr>
        <p:spPr>
          <a:xfrm rot="16200000">
            <a:off x="2791752" y="2480932"/>
            <a:ext cx="210438" cy="1814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477815"/>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slide - Blue  / Left bar 2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5F90C578-0658-DD46-B197-E8390405ACC1}"/>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C11D9F2E-5A07-C446-826A-133943FF25A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86667BCB-1754-8A44-84D0-4254CB20771D}"/>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ext Placeholder 2">
            <a:extLst>
              <a:ext uri="{FF2B5EF4-FFF2-40B4-BE49-F238E27FC236}">
                <a16:creationId xmlns:a16="http://schemas.microsoft.com/office/drawing/2014/main" id="{BD74FFD6-410D-2A4D-9C74-7647920BCD50}"/>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5" name="Text Placeholder 2">
            <a:extLst>
              <a:ext uri="{FF2B5EF4-FFF2-40B4-BE49-F238E27FC236}">
                <a16:creationId xmlns:a16="http://schemas.microsoft.com/office/drawing/2014/main" id="{8B8060CE-778E-5E4E-ADDE-55799BEF4CAB}"/>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CE74D7FC-03E6-8E43-8DDC-0E550891B832}"/>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5377E535-3F8D-2B4A-A561-5E55691BB263}"/>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58EA1794-1410-6A43-9EDF-6808CF5A3D8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2" name="Title 3">
            <a:extLst>
              <a:ext uri="{FF2B5EF4-FFF2-40B4-BE49-F238E27FC236}">
                <a16:creationId xmlns:a16="http://schemas.microsoft.com/office/drawing/2014/main" id="{9BDD9B3A-AF92-F64D-B287-730D410FAA3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846324098"/>
      </p:ext>
    </p:extLst>
  </p:cSld>
  <p:clrMapOvr>
    <a:masterClrMapping/>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sic slide - Light Gray - without bar">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702257301"/>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slide - Light Gray ">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sp>
        <p:nvSpPr>
          <p:cNvPr id="8" name="Google Shape;91;p17">
            <a:extLst>
              <a:ext uri="{FF2B5EF4-FFF2-40B4-BE49-F238E27FC236}">
                <a16:creationId xmlns:a16="http://schemas.microsoft.com/office/drawing/2014/main" id="{E9E1D298-C77B-9B47-8B74-B7F316D9F5C3}"/>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330597B3-9A2E-604D-B801-3D86C621114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4114191721"/>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sic slide - Light Gray -no brush">
    <p:bg>
      <p:bgPr>
        <a:solidFill>
          <a:schemeClr val="bg1">
            <a:lumMod val="95000"/>
          </a:schemeClr>
        </a:solidFill>
        <a:effectLst/>
      </p:bgPr>
    </p:bg>
    <p:spTree>
      <p:nvGrpSpPr>
        <p:cNvPr id="1" name=""/>
        <p:cNvGrpSpPr/>
        <p:nvPr/>
      </p:nvGrpSpPr>
      <p:grpSpPr>
        <a:xfrm>
          <a:off x="0" y="0"/>
          <a:ext cx="0" cy="0"/>
          <a:chOff x="0" y="0"/>
          <a:chExt cx="0" cy="0"/>
        </a:xfrm>
      </p:grpSpPr>
      <p:sp>
        <p:nvSpPr>
          <p:cNvPr id="11" name="Google Shape;91;p17">
            <a:extLst>
              <a:ext uri="{FF2B5EF4-FFF2-40B4-BE49-F238E27FC236}">
                <a16:creationId xmlns:a16="http://schemas.microsoft.com/office/drawing/2014/main" id="{B1D9A59A-4783-9D49-88F4-B58F959A4F93}"/>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330597B3-9A2E-604D-B801-3D86C621114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740060293"/>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slide - Light Gray / 2 columns">
    <p:bg>
      <p:bgPr>
        <a:solidFill>
          <a:schemeClr val="bg1">
            <a:lumMod val="95000"/>
          </a:schemeClr>
        </a:solidFill>
        <a:effectLst/>
      </p:bgPr>
    </p:bg>
    <p:spTree>
      <p:nvGrpSpPr>
        <p:cNvPr id="1" name=""/>
        <p:cNvGrpSpPr/>
        <p:nvPr/>
      </p:nvGrpSpPr>
      <p:grpSpPr>
        <a:xfrm>
          <a:off x="0" y="0"/>
          <a:ext cx="0" cy="0"/>
          <a:chOff x="0" y="0"/>
          <a:chExt cx="0" cy="0"/>
        </a:xfrm>
      </p:grpSpPr>
      <p:sp>
        <p:nvSpPr>
          <p:cNvPr id="12" name="Google Shape;91;p17">
            <a:extLst>
              <a:ext uri="{FF2B5EF4-FFF2-40B4-BE49-F238E27FC236}">
                <a16:creationId xmlns:a16="http://schemas.microsoft.com/office/drawing/2014/main" id="{69438564-3690-C246-A76C-399AAC4B9C11}"/>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a:extLst>
              <a:ext uri="{FF2B5EF4-FFF2-40B4-BE49-F238E27FC236}">
                <a16:creationId xmlns:a16="http://schemas.microsoft.com/office/drawing/2014/main" id="{C9A875E7-1170-0E4D-AA3A-DC54FB484D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394"/>
            <a:ext cx="9144000" cy="5143500"/>
          </a:xfrm>
          <a:prstGeom prst="rect">
            <a:avLst/>
          </a:prstGeom>
        </p:spPr>
      </p:pic>
      <p:pic>
        <p:nvPicPr>
          <p:cNvPr id="10" name="Graphic 9">
            <a:extLst>
              <a:ext uri="{FF2B5EF4-FFF2-40B4-BE49-F238E27FC236}">
                <a16:creationId xmlns:a16="http://schemas.microsoft.com/office/drawing/2014/main" id="{3F938DF0-8934-0541-8681-D553503252C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1" name="Rectangle 10">
            <a:extLst>
              <a:ext uri="{FF2B5EF4-FFF2-40B4-BE49-F238E27FC236}">
                <a16:creationId xmlns:a16="http://schemas.microsoft.com/office/drawing/2014/main" id="{2D918C41-C7DE-644B-AF8F-D41CAC97393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9" name="Title 3">
            <a:extLst>
              <a:ext uri="{FF2B5EF4-FFF2-40B4-BE49-F238E27FC236}">
                <a16:creationId xmlns:a16="http://schemas.microsoft.com/office/drawing/2014/main" id="{BCECA169-3B2B-7441-88D4-3BD576C33E58}"/>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21" name="Content Placeholder 6">
            <a:extLst>
              <a:ext uri="{FF2B5EF4-FFF2-40B4-BE49-F238E27FC236}">
                <a16:creationId xmlns:a16="http://schemas.microsoft.com/office/drawing/2014/main" id="{98527B12-E74E-8541-A998-806ACDB0F1E9}"/>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Content Placeholder 6">
            <a:extLst>
              <a:ext uri="{FF2B5EF4-FFF2-40B4-BE49-F238E27FC236}">
                <a16:creationId xmlns:a16="http://schemas.microsoft.com/office/drawing/2014/main" id="{46202055-855F-4745-A5D3-BEC6067477B6}"/>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CD0DB9B7-89DA-6648-945D-461C32D9C601}"/>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4" name="Text Placeholder 4">
            <a:extLst>
              <a:ext uri="{FF2B5EF4-FFF2-40B4-BE49-F238E27FC236}">
                <a16:creationId xmlns:a16="http://schemas.microsoft.com/office/drawing/2014/main" id="{0FC9044A-EB24-2D47-96BA-106133556F0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416045905"/>
      </p:ext>
    </p:extLst>
  </p:cSld>
  <p:clrMapOvr>
    <a:masterClrMapping/>
  </p:clrMapOvr>
  <p:extLst>
    <p:ext uri="{DCECCB84-F9BA-43D5-87BE-67443E8EF086}">
      <p15:sldGuideLst xmlns:p15="http://schemas.microsoft.com/office/powerpoint/2012/main">
        <p15:guide id="1" pos="2789" userDrawn="1">
          <p15:clr>
            <a:srgbClr val="FBAE40"/>
          </p15:clr>
        </p15:guide>
        <p15:guide id="2" pos="2971" userDrawn="1">
          <p15:clr>
            <a:srgbClr val="FBAE40"/>
          </p15:clr>
        </p15:guide>
        <p15:guide id="3" orient="horz" pos="57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slide - Light Gray / 3 columns">
    <p:bg>
      <p:bgPr>
        <a:solidFill>
          <a:schemeClr val="bg1">
            <a:lumMod val="95000"/>
          </a:schemeClr>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55E01773-55FD-6243-BF20-58C75CC8B498}"/>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a:extLst>
              <a:ext uri="{FF2B5EF4-FFF2-40B4-BE49-F238E27FC236}">
                <a16:creationId xmlns:a16="http://schemas.microsoft.com/office/drawing/2014/main" id="{127C5211-4C90-4C4D-BF60-3635BCD35F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2" name="Graphic 11">
            <a:extLst>
              <a:ext uri="{FF2B5EF4-FFF2-40B4-BE49-F238E27FC236}">
                <a16:creationId xmlns:a16="http://schemas.microsoft.com/office/drawing/2014/main" id="{235A2F73-4119-EA40-A70F-04DA3758504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Rectangle 12">
            <a:extLst>
              <a:ext uri="{FF2B5EF4-FFF2-40B4-BE49-F238E27FC236}">
                <a16:creationId xmlns:a16="http://schemas.microsoft.com/office/drawing/2014/main" id="{115F3E79-EE74-1D47-977A-2794758D15B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B0C6CDF1-8D66-C04B-9FD2-8B0016BE4235}"/>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Content Placeholder 6">
            <a:extLst>
              <a:ext uri="{FF2B5EF4-FFF2-40B4-BE49-F238E27FC236}">
                <a16:creationId xmlns:a16="http://schemas.microsoft.com/office/drawing/2014/main" id="{F7295A32-51B7-4648-AA7D-218F37AA5F47}"/>
              </a:ext>
            </a:extLst>
          </p:cNvPr>
          <p:cNvSpPr>
            <a:spLocks noGrp="1"/>
          </p:cNvSpPr>
          <p:nvPr>
            <p:ph sz="quarter" idx="16"/>
          </p:nvPr>
        </p:nvSpPr>
        <p:spPr>
          <a:xfrm>
            <a:off x="393699"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0B5DD53B-5716-5E48-9B51-AA1DAE702FE2}"/>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6" name="Content Placeholder 6">
            <a:extLst>
              <a:ext uri="{FF2B5EF4-FFF2-40B4-BE49-F238E27FC236}">
                <a16:creationId xmlns:a16="http://schemas.microsoft.com/office/drawing/2014/main" id="{5DDBB97D-0299-D54C-997A-F27F5C0AB812}"/>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9E091E9B-95D3-F44B-BEFA-84A3C5A3B010}"/>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96AA0BE1-BDBF-BF4B-A7CB-6851294802DC}"/>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B7C825C-F1A8-B447-AF8B-6F822E43C869}"/>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3852049225"/>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guide id="7" orient="horz" pos="57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slide - Light Gray / 4 columns">
    <p:bg>
      <p:bgPr>
        <a:solidFill>
          <a:schemeClr val="bg1">
            <a:lumMod val="95000"/>
          </a:schemeClr>
        </a:solidFill>
        <a:effectLst/>
      </p:bgPr>
    </p:bg>
    <p:spTree>
      <p:nvGrpSpPr>
        <p:cNvPr id="1" name=""/>
        <p:cNvGrpSpPr/>
        <p:nvPr/>
      </p:nvGrpSpPr>
      <p:grpSpPr>
        <a:xfrm>
          <a:off x="0" y="0"/>
          <a:ext cx="0" cy="0"/>
          <a:chOff x="0" y="0"/>
          <a:chExt cx="0" cy="0"/>
        </a:xfrm>
      </p:grpSpPr>
      <p:sp>
        <p:nvSpPr>
          <p:cNvPr id="16" name="Google Shape;91;p17">
            <a:extLst>
              <a:ext uri="{FF2B5EF4-FFF2-40B4-BE49-F238E27FC236}">
                <a16:creationId xmlns:a16="http://schemas.microsoft.com/office/drawing/2014/main" id="{E401C1CC-A682-5E40-B766-848814BE17B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259FDFC-B1EB-E74C-AC3D-A7F97DF4EF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A22F5CB-43FF-7243-BE05-B7BA475702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2" name="Rectangle 11">
            <a:extLst>
              <a:ext uri="{FF2B5EF4-FFF2-40B4-BE49-F238E27FC236}">
                <a16:creationId xmlns:a16="http://schemas.microsoft.com/office/drawing/2014/main" id="{6B2465BB-82B2-C947-A51A-45DB866DCB59}"/>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itle 3">
            <a:extLst>
              <a:ext uri="{FF2B5EF4-FFF2-40B4-BE49-F238E27FC236}">
                <a16:creationId xmlns:a16="http://schemas.microsoft.com/office/drawing/2014/main" id="{AFC6E2B7-999B-C342-AFDB-F15FB547A24B}"/>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FBC10405-B152-324F-9782-669CE3C2827D}"/>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5305F7B3-59D4-8F48-BA0C-7E4EA7B1003E}"/>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9" name="Content Placeholder 6">
            <a:extLst>
              <a:ext uri="{FF2B5EF4-FFF2-40B4-BE49-F238E27FC236}">
                <a16:creationId xmlns:a16="http://schemas.microsoft.com/office/drawing/2014/main" id="{6FD552E4-9DEE-F142-A00B-E735EDBBBAB6}"/>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BC6241A2-F0C2-174A-9D86-C877AED616DB}"/>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BED6B25C-B853-CA43-B94D-D6C647FF5A6D}"/>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6" name="Text Placeholder 4">
            <a:extLst>
              <a:ext uri="{FF2B5EF4-FFF2-40B4-BE49-F238E27FC236}">
                <a16:creationId xmlns:a16="http://schemas.microsoft.com/office/drawing/2014/main" id="{2A042FB5-5EFE-264F-B9C2-B48F49E81B43}"/>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7" name="Content Placeholder 6">
            <a:extLst>
              <a:ext uri="{FF2B5EF4-FFF2-40B4-BE49-F238E27FC236}">
                <a16:creationId xmlns:a16="http://schemas.microsoft.com/office/drawing/2014/main" id="{A00E619C-6A1E-F043-9BA4-D78A578053A9}"/>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6B3186CE-89C2-BD43-B101-3FB0A57E1EE1}"/>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4118390878"/>
      </p:ext>
    </p:extLst>
  </p:cSld>
  <p:clrMapOvr>
    <a:masterClrMapping/>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guide id="7" orient="horz" pos="57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22E7B58-039B-D544-BA3E-4D28ABDEF4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05043" y="4476369"/>
            <a:ext cx="1091927"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1FA94C4C-B93A-5B40-A370-489D10A3194E}"/>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
        <p:nvSpPr>
          <p:cNvPr id="12" name="Title 13">
            <a:extLst>
              <a:ext uri="{FF2B5EF4-FFF2-40B4-BE49-F238E27FC236}">
                <a16:creationId xmlns:a16="http://schemas.microsoft.com/office/drawing/2014/main" id="{533FA26C-1ADD-9249-87C3-52F496593748}"/>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227848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slide - Light Gray / Left bar 1 column">
    <p:bg>
      <p:bgPr>
        <a:solidFill>
          <a:schemeClr val="bg1">
            <a:lumMod val="95000"/>
          </a:schemeClr>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123503-CE33-5442-9F0D-E692D49E8A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76033230"/>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asic slide - Light Gray / Left bar 1 column - no brush">
    <p:bg>
      <p:bgPr>
        <a:solidFill>
          <a:schemeClr val="bg1">
            <a:lumMod val="95000"/>
          </a:schemeClr>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939027553"/>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 slide - Light Gray / Left bar 2 column">
    <p:bg>
      <p:bgPr>
        <a:solidFill>
          <a:schemeClr val="bg1">
            <a:lumMod val="95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9F89404-3A02-D74F-9AFF-8C58269EF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0113C850-00C3-6242-AB98-FF5E48497B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Rectangle 9">
            <a:extLst>
              <a:ext uri="{FF2B5EF4-FFF2-40B4-BE49-F238E27FC236}">
                <a16:creationId xmlns:a16="http://schemas.microsoft.com/office/drawing/2014/main" id="{055186FA-CDDF-7942-A090-ABC87C1DD3D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A1ECE814-C677-9C42-86D9-038DAFD78E9B}"/>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D48805A2-5116-8840-B4F9-CFFF2B54697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C103201E-1055-164D-9A90-FB386258557C}"/>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99FC2502-935C-AB4D-921E-EA0118DDD78B}"/>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2" name="Text Placeholder 2">
            <a:extLst>
              <a:ext uri="{FF2B5EF4-FFF2-40B4-BE49-F238E27FC236}">
                <a16:creationId xmlns:a16="http://schemas.microsoft.com/office/drawing/2014/main" id="{13FCFA0A-5710-FA40-8A9B-3CBA54AF8AB4}"/>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23" name="Text Placeholder 4">
            <a:extLst>
              <a:ext uri="{FF2B5EF4-FFF2-40B4-BE49-F238E27FC236}">
                <a16:creationId xmlns:a16="http://schemas.microsoft.com/office/drawing/2014/main" id="{28674D8B-E2EF-A241-A585-2474C25F9A5F}"/>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1507140720"/>
      </p:ext>
    </p:extLst>
  </p:cSld>
  <p:clrMapOvr>
    <a:masterClrMapping/>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sic slide - Blue / Grey">
    <p:bg>
      <p:bgPr>
        <a:solidFill>
          <a:srgbClr val="F3F3F3"/>
        </a:solidFill>
        <a:effectLst/>
      </p:bgPr>
    </p:bg>
    <p:spTree>
      <p:nvGrpSpPr>
        <p:cNvPr id="1" name=""/>
        <p:cNvGrpSpPr/>
        <p:nvPr/>
      </p:nvGrpSpPr>
      <p:grpSpPr>
        <a:xfrm>
          <a:off x="0" y="0"/>
          <a:ext cx="0" cy="0"/>
          <a:chOff x="0" y="0"/>
          <a:chExt cx="0" cy="0"/>
        </a:xfrm>
      </p:grpSpPr>
      <p:sp>
        <p:nvSpPr>
          <p:cNvPr id="15" name="Google Shape;91;p17">
            <a:extLst>
              <a:ext uri="{FF2B5EF4-FFF2-40B4-BE49-F238E27FC236}">
                <a16:creationId xmlns:a16="http://schemas.microsoft.com/office/drawing/2014/main" id="{5D8C7B48-71EF-324A-A571-0D8CAE2A191D}"/>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97531866-9B9D-7E43-A3C4-D161AD5CE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3" name="Graphic 12">
            <a:extLst>
              <a:ext uri="{FF2B5EF4-FFF2-40B4-BE49-F238E27FC236}">
                <a16:creationId xmlns:a16="http://schemas.microsoft.com/office/drawing/2014/main" id="{056853DE-F9F9-A14C-BD27-B2F8237C8BE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4" name="Title 3">
            <a:extLst>
              <a:ext uri="{FF2B5EF4-FFF2-40B4-BE49-F238E27FC236}">
                <a16:creationId xmlns:a16="http://schemas.microsoft.com/office/drawing/2014/main" id="{4A2A2582-54AB-8A49-9478-84A73521DA5E}"/>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69D61A9-4A1C-454C-960C-20890A0CADF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8" name="Content Placeholder 6">
            <a:extLst>
              <a:ext uri="{FF2B5EF4-FFF2-40B4-BE49-F238E27FC236}">
                <a16:creationId xmlns:a16="http://schemas.microsoft.com/office/drawing/2014/main" id="{010A0BB7-65CD-1D4D-9C68-DD7222E5E1C1}"/>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389BB56-ABE2-F043-A70A-F0F3460F16DB}"/>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1186598245"/>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asic slide - Blue / Grey - no brush">
    <p:bg>
      <p:bgPr>
        <a:solidFill>
          <a:srgbClr val="F3F3F3"/>
        </a:solidFill>
        <a:effectLst/>
      </p:bgPr>
    </p:bg>
    <p:spTree>
      <p:nvGrpSpPr>
        <p:cNvPr id="1" name=""/>
        <p:cNvGrpSpPr/>
        <p:nvPr/>
      </p:nvGrpSpPr>
      <p:grpSpPr>
        <a:xfrm>
          <a:off x="0" y="0"/>
          <a:ext cx="0" cy="0"/>
          <a:chOff x="0" y="0"/>
          <a:chExt cx="0" cy="0"/>
        </a:xfrm>
      </p:grpSpPr>
      <p:sp>
        <p:nvSpPr>
          <p:cNvPr id="11" name="Google Shape;91;p17">
            <a:extLst>
              <a:ext uri="{FF2B5EF4-FFF2-40B4-BE49-F238E27FC236}">
                <a16:creationId xmlns:a16="http://schemas.microsoft.com/office/drawing/2014/main" id="{C18D14E5-2538-424B-9813-D44163B8AE85}"/>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3" name="Graphic 12">
            <a:extLst>
              <a:ext uri="{FF2B5EF4-FFF2-40B4-BE49-F238E27FC236}">
                <a16:creationId xmlns:a16="http://schemas.microsoft.com/office/drawing/2014/main" id="{056853DE-F9F9-A14C-BD27-B2F8237C8B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4" name="Title 3">
            <a:extLst>
              <a:ext uri="{FF2B5EF4-FFF2-40B4-BE49-F238E27FC236}">
                <a16:creationId xmlns:a16="http://schemas.microsoft.com/office/drawing/2014/main" id="{4A2A2582-54AB-8A49-9478-84A73521DA5E}"/>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69D61A9-4A1C-454C-960C-20890A0CADF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8" name="Content Placeholder 6">
            <a:extLst>
              <a:ext uri="{FF2B5EF4-FFF2-40B4-BE49-F238E27FC236}">
                <a16:creationId xmlns:a16="http://schemas.microsoft.com/office/drawing/2014/main" id="{010A0BB7-65CD-1D4D-9C68-DD7222E5E1C1}"/>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389BB56-ABE2-F043-A70A-F0F3460F16DB}"/>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2799768910"/>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slide - Blue / Grey / 2 columns">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22BBE7FD-F46C-4D46-95B7-46C38CABA76B}"/>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97531866-9B9D-7E43-A3C4-D161AD5CE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5" name="Graphic 14">
            <a:extLst>
              <a:ext uri="{FF2B5EF4-FFF2-40B4-BE49-F238E27FC236}">
                <a16:creationId xmlns:a16="http://schemas.microsoft.com/office/drawing/2014/main" id="{24447AAF-E9A0-9F47-8FFB-9B328F68FB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6" name="Title 3">
            <a:extLst>
              <a:ext uri="{FF2B5EF4-FFF2-40B4-BE49-F238E27FC236}">
                <a16:creationId xmlns:a16="http://schemas.microsoft.com/office/drawing/2014/main" id="{5497F732-DEE9-964C-9E73-60BCEAEFC28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Rectangle 16">
            <a:extLst>
              <a:ext uri="{FF2B5EF4-FFF2-40B4-BE49-F238E27FC236}">
                <a16:creationId xmlns:a16="http://schemas.microsoft.com/office/drawing/2014/main" id="{705FE6C5-450C-0A46-AFD0-9F6703D64D49}"/>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Content Placeholder 6">
            <a:extLst>
              <a:ext uri="{FF2B5EF4-FFF2-40B4-BE49-F238E27FC236}">
                <a16:creationId xmlns:a16="http://schemas.microsoft.com/office/drawing/2014/main" id="{C0392C2D-CFF3-B74F-9E19-BE79917565E0}"/>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Content Placeholder 6">
            <a:extLst>
              <a:ext uri="{FF2B5EF4-FFF2-40B4-BE49-F238E27FC236}">
                <a16:creationId xmlns:a16="http://schemas.microsoft.com/office/drawing/2014/main" id="{40F964E8-1C11-1C45-9FCA-4DB313379285}"/>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D0608187-4F33-F545-A67B-BC9EC6854ACB}"/>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0" name="Text Placeholder 4">
            <a:extLst>
              <a:ext uri="{FF2B5EF4-FFF2-40B4-BE49-F238E27FC236}">
                <a16:creationId xmlns:a16="http://schemas.microsoft.com/office/drawing/2014/main" id="{9B1E3DB7-F90E-AE4A-B135-541E3750A1C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4146556222"/>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slide - Blue / Grey / 3 columns">
    <p:bg>
      <p:bgPr>
        <a:solidFill>
          <a:srgbClr val="F3F3F3"/>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60CA784A-4554-584C-9F85-B00078B854C6}"/>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a:extLst>
              <a:ext uri="{FF2B5EF4-FFF2-40B4-BE49-F238E27FC236}">
                <a16:creationId xmlns:a16="http://schemas.microsoft.com/office/drawing/2014/main" id="{78E110EF-FA9F-9D43-A65D-C6BBCEAFD5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21" name="Graphic 20">
            <a:extLst>
              <a:ext uri="{FF2B5EF4-FFF2-40B4-BE49-F238E27FC236}">
                <a16:creationId xmlns:a16="http://schemas.microsoft.com/office/drawing/2014/main" id="{F9A2E06A-A5ED-5D42-9BC0-D6763F8B12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Title 3">
            <a:extLst>
              <a:ext uri="{FF2B5EF4-FFF2-40B4-BE49-F238E27FC236}">
                <a16:creationId xmlns:a16="http://schemas.microsoft.com/office/drawing/2014/main" id="{45E3DD14-0AB5-CF4C-8957-1FF8DC976B3F}"/>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Rectangle 11">
            <a:extLst>
              <a:ext uri="{FF2B5EF4-FFF2-40B4-BE49-F238E27FC236}">
                <a16:creationId xmlns:a16="http://schemas.microsoft.com/office/drawing/2014/main" id="{B6917440-F19C-2441-A51F-794B46F310F2}"/>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Content Placeholder 6">
            <a:extLst>
              <a:ext uri="{FF2B5EF4-FFF2-40B4-BE49-F238E27FC236}">
                <a16:creationId xmlns:a16="http://schemas.microsoft.com/office/drawing/2014/main" id="{C732EA86-298F-4A4F-8A37-37BE9BF99535}"/>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AD0C493E-5292-EB40-9822-730563D9BC37}"/>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6" name="Content Placeholder 6">
            <a:extLst>
              <a:ext uri="{FF2B5EF4-FFF2-40B4-BE49-F238E27FC236}">
                <a16:creationId xmlns:a16="http://schemas.microsoft.com/office/drawing/2014/main" id="{1FDEA6DC-B02E-3A40-8373-6D335C19623F}"/>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7A9D9322-8D0B-5542-BD63-36855F08491C}"/>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8913C495-EE2A-3F44-8E36-D91B56C1635D}"/>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97012CB-F020-044E-817E-1050010BA2F4}"/>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3602962938"/>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slide - Blue / Grey / 4 columns">
    <p:bg>
      <p:bgPr>
        <a:solidFill>
          <a:srgbClr val="F3F3F3"/>
        </a:solidFill>
        <a:effectLst/>
      </p:bgPr>
    </p:bg>
    <p:spTree>
      <p:nvGrpSpPr>
        <p:cNvPr id="1" name=""/>
        <p:cNvGrpSpPr/>
        <p:nvPr/>
      </p:nvGrpSpPr>
      <p:grpSpPr>
        <a:xfrm>
          <a:off x="0" y="0"/>
          <a:ext cx="0" cy="0"/>
          <a:chOff x="0" y="0"/>
          <a:chExt cx="0" cy="0"/>
        </a:xfrm>
      </p:grpSpPr>
      <p:sp>
        <p:nvSpPr>
          <p:cNvPr id="20" name="Google Shape;91;p17">
            <a:extLst>
              <a:ext uri="{FF2B5EF4-FFF2-40B4-BE49-F238E27FC236}">
                <a16:creationId xmlns:a16="http://schemas.microsoft.com/office/drawing/2014/main" id="{D31819B3-A12A-AB4D-9133-91C9AFF9D02C}"/>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A7D7FB7E-915D-0747-B762-FD4F61CD33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2" name="Title 3">
            <a:extLst>
              <a:ext uri="{FF2B5EF4-FFF2-40B4-BE49-F238E27FC236}">
                <a16:creationId xmlns:a16="http://schemas.microsoft.com/office/drawing/2014/main" id="{5F8E09BB-6B7F-C942-9D16-ED154FA3B0FC}"/>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pic>
        <p:nvPicPr>
          <p:cNvPr id="16" name="Graphic 15">
            <a:extLst>
              <a:ext uri="{FF2B5EF4-FFF2-40B4-BE49-F238E27FC236}">
                <a16:creationId xmlns:a16="http://schemas.microsoft.com/office/drawing/2014/main" id="{5F4098FE-E6AF-1D4F-A1E5-B193AA626BD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Rectangle 12">
            <a:extLst>
              <a:ext uri="{FF2B5EF4-FFF2-40B4-BE49-F238E27FC236}">
                <a16:creationId xmlns:a16="http://schemas.microsoft.com/office/drawing/2014/main" id="{33743FCA-EA64-224D-87F3-E8EACB07270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E3D39D78-55F4-764B-A1E8-886B73DADF86}"/>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EBEB7012-EC3E-B549-8693-F15959CBBA4D}"/>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8" name="Content Placeholder 6">
            <a:extLst>
              <a:ext uri="{FF2B5EF4-FFF2-40B4-BE49-F238E27FC236}">
                <a16:creationId xmlns:a16="http://schemas.microsoft.com/office/drawing/2014/main" id="{D931C2E7-2E30-AC46-8979-1E2C13EC644E}"/>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0536D96-332C-0E40-BA6A-F776E81E6BCC}"/>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2" name="Content Placeholder 6">
            <a:extLst>
              <a:ext uri="{FF2B5EF4-FFF2-40B4-BE49-F238E27FC236}">
                <a16:creationId xmlns:a16="http://schemas.microsoft.com/office/drawing/2014/main" id="{DC857693-2E2A-F94D-BDB7-340F107283C4}"/>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AE82DFEE-9F6F-8045-B9C6-A3BED1C0907C}"/>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6" name="Content Placeholder 6">
            <a:extLst>
              <a:ext uri="{FF2B5EF4-FFF2-40B4-BE49-F238E27FC236}">
                <a16:creationId xmlns:a16="http://schemas.microsoft.com/office/drawing/2014/main" id="{2AB5D36B-BD02-934C-ABC0-329003669516}"/>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7" name="Text Placeholder 4">
            <a:extLst>
              <a:ext uri="{FF2B5EF4-FFF2-40B4-BE49-F238E27FC236}">
                <a16:creationId xmlns:a16="http://schemas.microsoft.com/office/drawing/2014/main" id="{F4CB6844-508F-F645-A448-6644ED0C2B0A}"/>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342464458"/>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sic slide - Blue / Grey / Left bar 2 column">
    <p:bg>
      <p:bgPr>
        <a:solidFill>
          <a:srgbClr val="F3F3F3"/>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AE8DD5A-9300-474F-BDA0-EFA6DA25DE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7" name="Text Placeholder 2">
            <a:extLst>
              <a:ext uri="{FF2B5EF4-FFF2-40B4-BE49-F238E27FC236}">
                <a16:creationId xmlns:a16="http://schemas.microsoft.com/office/drawing/2014/main" id="{BCBEC437-53E4-AF41-8C5D-DA0A72248473}"/>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CAF99F03-267D-1340-A0B4-4E0432F3F134}"/>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66748A37-12A6-9F41-BB47-53E436A64234}"/>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2" name="Text Placeholder 2">
            <a:extLst>
              <a:ext uri="{FF2B5EF4-FFF2-40B4-BE49-F238E27FC236}">
                <a16:creationId xmlns:a16="http://schemas.microsoft.com/office/drawing/2014/main" id="{62E95D31-5C58-4141-BC7D-AA487D166889}"/>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4" name="Text Placeholder 4">
            <a:extLst>
              <a:ext uri="{FF2B5EF4-FFF2-40B4-BE49-F238E27FC236}">
                <a16:creationId xmlns:a16="http://schemas.microsoft.com/office/drawing/2014/main" id="{6A265D32-3A9A-A24C-AF24-23CD7B736476}"/>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8" name="Text Placeholder 2">
            <a:extLst>
              <a:ext uri="{FF2B5EF4-FFF2-40B4-BE49-F238E27FC236}">
                <a16:creationId xmlns:a16="http://schemas.microsoft.com/office/drawing/2014/main" id="{6881E281-91A7-6641-998E-9E644FC9C441}"/>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9" name="Text Placeholder 4">
            <a:extLst>
              <a:ext uri="{FF2B5EF4-FFF2-40B4-BE49-F238E27FC236}">
                <a16:creationId xmlns:a16="http://schemas.microsoft.com/office/drawing/2014/main" id="{4EF21F4A-71A6-0B4C-9E29-FBE971AACC9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1310202120"/>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slide - Blue / Grey / Left bar 1 column">
    <p:bg>
      <p:bgPr>
        <a:solidFill>
          <a:srgbClr val="F3F3F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84271A2-C7CA-3047-845D-BD6E11F37F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2" name="Title 3">
            <a:extLst>
              <a:ext uri="{FF2B5EF4-FFF2-40B4-BE49-F238E27FC236}">
                <a16:creationId xmlns:a16="http://schemas.microsoft.com/office/drawing/2014/main" id="{B65B1535-B303-CF41-84A6-C6B27E60250C}"/>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264032363"/>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lue whitout brush">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43" y="4476369"/>
            <a:ext cx="1091927"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itle 13">
            <a:extLst>
              <a:ext uri="{FF2B5EF4-FFF2-40B4-BE49-F238E27FC236}">
                <a16:creationId xmlns:a16="http://schemas.microsoft.com/office/drawing/2014/main" id="{EE626B7F-08E2-C84F-AA2F-6A60EBC43E5B}"/>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8F2EF2CF-F030-E441-9A3D-F022ED57574C}"/>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141430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asic slide - Blue / Grey / Left bar 1 column - no brush">
    <p:bg>
      <p:bgPr>
        <a:solidFill>
          <a:srgbClr val="F3F3F3"/>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300">
                <a:solidFill>
                  <a:schemeClr val="bg1"/>
                </a:solidFill>
              </a:defRPr>
            </a:lvl3pPr>
            <a:lvl4pPr>
              <a:defRPr sz="300">
                <a:solidFill>
                  <a:schemeClr val="bg1"/>
                </a:solidFill>
              </a:defRPr>
            </a:lvl4pPr>
            <a:lvl5pPr>
              <a:defRPr sz="300">
                <a:solidFill>
                  <a:schemeClr val="bg1"/>
                </a:solidFill>
              </a:defRPr>
            </a:lvl5pPr>
          </a:lstStyle>
          <a:p>
            <a:pPr lvl="0"/>
            <a:r>
              <a:rPr lang="en-US"/>
              <a:t>Click to edit Master text styles</a:t>
            </a:r>
          </a:p>
        </p:txBody>
      </p:sp>
      <p:pic>
        <p:nvPicPr>
          <p:cNvPr id="15" name="Graphic 14">
            <a:extLst>
              <a:ext uri="{FF2B5EF4-FFF2-40B4-BE49-F238E27FC236}">
                <a16:creationId xmlns:a16="http://schemas.microsoft.com/office/drawing/2014/main" id="{FAB88AB3-F92F-8E4C-9FAF-5F2A5F12D8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9" name="Rectangle 8">
            <a:extLst>
              <a:ext uri="{FF2B5EF4-FFF2-40B4-BE49-F238E27FC236}">
                <a16:creationId xmlns:a16="http://schemas.microsoft.com/office/drawing/2014/main" id="{A83FCCD7-6C1C-5548-82D9-6CF881AFDBB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ext Placeholder 2">
            <a:extLst>
              <a:ext uri="{FF2B5EF4-FFF2-40B4-BE49-F238E27FC236}">
                <a16:creationId xmlns:a16="http://schemas.microsoft.com/office/drawing/2014/main" id="{1C2ACB75-C5BF-BB44-ADC4-DB1544D9A2A9}"/>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FB843D14-B7FE-EA44-978E-A4F86E8271C2}"/>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1" name="Title 3">
            <a:extLst>
              <a:ext uri="{FF2B5EF4-FFF2-40B4-BE49-F238E27FC236}">
                <a16:creationId xmlns:a16="http://schemas.microsoft.com/office/drawing/2014/main" id="{60EBA2D9-DE71-4246-85E4-A4CDC4DD7F54}"/>
              </a:ext>
            </a:extLst>
          </p:cNvPr>
          <p:cNvSpPr>
            <a:spLocks noGrp="1"/>
          </p:cNvSpPr>
          <p:nvPr>
            <p:ph type="title"/>
          </p:nvPr>
        </p:nvSpPr>
        <p:spPr>
          <a:xfrm>
            <a:off x="400258" y="161925"/>
            <a:ext cx="2119312" cy="463752"/>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966076520"/>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sic slide - White / blue">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C2A88BCD-711A-FC42-9B1A-07F98506F4F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raphic 7">
            <a:extLst>
              <a:ext uri="{FF2B5EF4-FFF2-40B4-BE49-F238E27FC236}">
                <a16:creationId xmlns:a16="http://schemas.microsoft.com/office/drawing/2014/main" id="{8A8D34C7-7A06-0645-AD75-9A3219F7FE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1"/>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493908212"/>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asic slide - White / blue - no brush">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2CBC2D82-FAC7-8548-BE18-74AA0C09A79A}"/>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9A096DB-6979-714C-B961-320AE561DCD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C38440F0-04CA-344E-9B9A-A8088B94364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9F919643-1DE6-0846-A096-BFBE787DAB16}"/>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89734988-744D-2344-9A0C-EC300DC269F4}"/>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652370954"/>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sic slide - White / Blue / 2 columns">
    <p:bg>
      <p:bgPr>
        <a:solidFill>
          <a:schemeClr val="accent2"/>
        </a:solidFill>
        <a:effectLst/>
      </p:bgPr>
    </p:bg>
    <p:spTree>
      <p:nvGrpSpPr>
        <p:cNvPr id="1" name=""/>
        <p:cNvGrpSpPr/>
        <p:nvPr/>
      </p:nvGrpSpPr>
      <p:grpSpPr>
        <a:xfrm>
          <a:off x="0" y="0"/>
          <a:ext cx="0" cy="0"/>
          <a:chOff x="0" y="0"/>
          <a:chExt cx="0" cy="0"/>
        </a:xfrm>
      </p:grpSpPr>
      <p:sp>
        <p:nvSpPr>
          <p:cNvPr id="16" name="Google Shape;91;p17">
            <a:extLst>
              <a:ext uri="{FF2B5EF4-FFF2-40B4-BE49-F238E27FC236}">
                <a16:creationId xmlns:a16="http://schemas.microsoft.com/office/drawing/2014/main" id="{4BA51603-0D7A-8D4B-8073-2FFFF97C4257}"/>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B0FDBBE4-8D34-5847-8C40-BD606739A4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95B0C5A-3D53-524C-A4DC-B79D7C28221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2" name="TextBox 1">
            <a:extLst>
              <a:ext uri="{FF2B5EF4-FFF2-40B4-BE49-F238E27FC236}">
                <a16:creationId xmlns:a16="http://schemas.microsoft.com/office/drawing/2014/main" id="{53C08E54-DC65-8D46-A58F-A2E59C8F4DB8}"/>
              </a:ext>
            </a:extLst>
          </p:cNvPr>
          <p:cNvSpPr txBox="1"/>
          <p:nvPr userDrawn="1"/>
        </p:nvSpPr>
        <p:spPr>
          <a:xfrm>
            <a:off x="9683931" y="818606"/>
            <a:ext cx="0" cy="0"/>
          </a:xfrm>
          <a:prstGeom prst="rect">
            <a:avLst/>
          </a:prstGeom>
          <a:no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97EF379B-9BD8-B54C-913C-9EEBD3072107}"/>
              </a:ext>
            </a:extLst>
          </p:cNvPr>
          <p:cNvSpPr txBox="1"/>
          <p:nvPr userDrawn="1"/>
        </p:nvSpPr>
        <p:spPr>
          <a:xfrm>
            <a:off x="9849394" y="801189"/>
            <a:ext cx="0" cy="0"/>
          </a:xfrm>
          <a:prstGeom prst="rect">
            <a:avLst/>
          </a:prstGeom>
          <a:noFill/>
        </p:spPr>
        <p:txBody>
          <a:bodyPr wrap="none" lIns="0" tIns="0" rIns="0" bIns="0" rtlCol="0">
            <a:normAutofit fontScale="25000" lnSpcReduction="20000"/>
          </a:bodyPr>
          <a:lstStyle/>
          <a:p>
            <a:pPr algn="l"/>
            <a:endParaRPr lang="en-CO" sz="1200"/>
          </a:p>
        </p:txBody>
      </p:sp>
      <p:sp>
        <p:nvSpPr>
          <p:cNvPr id="4" name="TextBox 3">
            <a:extLst>
              <a:ext uri="{FF2B5EF4-FFF2-40B4-BE49-F238E27FC236}">
                <a16:creationId xmlns:a16="http://schemas.microsoft.com/office/drawing/2014/main" id="{7A8A033B-0119-A64C-AD9D-1190AEA2352D}"/>
              </a:ext>
            </a:extLst>
          </p:cNvPr>
          <p:cNvSpPr txBox="1"/>
          <p:nvPr userDrawn="1"/>
        </p:nvSpPr>
        <p:spPr>
          <a:xfrm>
            <a:off x="-670560" y="139337"/>
            <a:ext cx="0" cy="0"/>
          </a:xfrm>
          <a:prstGeom prst="rect">
            <a:avLst/>
          </a:prstGeom>
          <a:noFill/>
        </p:spPr>
        <p:txBody>
          <a:bodyPr wrap="none" lIns="0" tIns="0" rIns="0" bIns="0" rtlCol="0">
            <a:normAutofit fontScale="25000" lnSpcReduction="20000"/>
          </a:bodyPr>
          <a:lstStyle/>
          <a:p>
            <a:pPr algn="l"/>
            <a:endParaRPr lang="en-CO" sz="1200"/>
          </a:p>
        </p:txBody>
      </p:sp>
      <p:sp>
        <p:nvSpPr>
          <p:cNvPr id="5" name="TextBox 4">
            <a:extLst>
              <a:ext uri="{FF2B5EF4-FFF2-40B4-BE49-F238E27FC236}">
                <a16:creationId xmlns:a16="http://schemas.microsoft.com/office/drawing/2014/main" id="{CECB8473-52E5-D945-9B66-6F7FCFD943F3}"/>
              </a:ext>
            </a:extLst>
          </p:cNvPr>
          <p:cNvSpPr txBox="1"/>
          <p:nvPr userDrawn="1"/>
        </p:nvSpPr>
        <p:spPr>
          <a:xfrm>
            <a:off x="9283337" y="809897"/>
            <a:ext cx="0" cy="0"/>
          </a:xfrm>
          <a:prstGeom prst="rect">
            <a:avLst/>
          </a:prstGeom>
          <a:noFill/>
        </p:spPr>
        <p:txBody>
          <a:bodyPr wrap="none" lIns="0" tIns="0" rIns="0" bIns="0" rtlCol="0">
            <a:normAutofit fontScale="25000" lnSpcReduction="20000"/>
          </a:bodyPr>
          <a:lstStyle/>
          <a:p>
            <a:pPr algn="l"/>
            <a:endParaRPr lang="en-CO" sz="1200"/>
          </a:p>
        </p:txBody>
      </p:sp>
      <p:sp>
        <p:nvSpPr>
          <p:cNvPr id="6" name="TextBox 5">
            <a:extLst>
              <a:ext uri="{FF2B5EF4-FFF2-40B4-BE49-F238E27FC236}">
                <a16:creationId xmlns:a16="http://schemas.microsoft.com/office/drawing/2014/main" id="{37B35512-715D-E34F-8293-7CDE6D82098F}"/>
              </a:ext>
            </a:extLst>
          </p:cNvPr>
          <p:cNvSpPr txBox="1"/>
          <p:nvPr userDrawn="1"/>
        </p:nvSpPr>
        <p:spPr>
          <a:xfrm>
            <a:off x="-1053737" y="836023"/>
            <a:ext cx="0" cy="0"/>
          </a:xfrm>
          <a:prstGeom prst="rect">
            <a:avLst/>
          </a:prstGeom>
          <a:noFill/>
        </p:spPr>
        <p:txBody>
          <a:bodyPr wrap="none" lIns="0" tIns="0" rIns="0" bIns="0" rtlCol="0">
            <a:normAutofit fontScale="25000" lnSpcReduction="20000"/>
          </a:bodyPr>
          <a:lstStyle/>
          <a:p>
            <a:pPr algn="l"/>
            <a:endParaRPr lang="en-CO" sz="1200"/>
          </a:p>
        </p:txBody>
      </p:sp>
      <p:sp>
        <p:nvSpPr>
          <p:cNvPr id="14" name="Rectangle 13">
            <a:extLst>
              <a:ext uri="{FF2B5EF4-FFF2-40B4-BE49-F238E27FC236}">
                <a16:creationId xmlns:a16="http://schemas.microsoft.com/office/drawing/2014/main" id="{E61162BA-EEED-404E-A7FA-D8CEE3E6967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9" name="Title 3">
            <a:extLst>
              <a:ext uri="{FF2B5EF4-FFF2-40B4-BE49-F238E27FC236}">
                <a16:creationId xmlns:a16="http://schemas.microsoft.com/office/drawing/2014/main" id="{303742A3-A325-CA4D-B8D6-EA4ED393D00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20" name="Content Placeholder 6">
            <a:extLst>
              <a:ext uri="{FF2B5EF4-FFF2-40B4-BE49-F238E27FC236}">
                <a16:creationId xmlns:a16="http://schemas.microsoft.com/office/drawing/2014/main" id="{9F8ABC87-99DA-1044-8A13-53102AE22650}"/>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1" name="Content Placeholder 6">
            <a:extLst>
              <a:ext uri="{FF2B5EF4-FFF2-40B4-BE49-F238E27FC236}">
                <a16:creationId xmlns:a16="http://schemas.microsoft.com/office/drawing/2014/main" id="{9711E84C-2ECE-164B-A19E-2795511A3CD9}"/>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9EFFC3B1-7CCC-424E-B534-1FEBC52713F2}"/>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23" name="Text Placeholder 4">
            <a:extLst>
              <a:ext uri="{FF2B5EF4-FFF2-40B4-BE49-F238E27FC236}">
                <a16:creationId xmlns:a16="http://schemas.microsoft.com/office/drawing/2014/main" id="{25A16651-1312-1949-9596-1317D91B8AC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1613900393"/>
      </p:ext>
    </p:extLst>
  </p:cSld>
  <p:clrMapOvr>
    <a:masterClrMapping/>
  </p:clrMapOvr>
  <p:extLst>
    <p:ext uri="{DCECCB84-F9BA-43D5-87BE-67443E8EF086}">
      <p15:sldGuideLst xmlns:p15="http://schemas.microsoft.com/office/powerpoint/2012/main">
        <p15:guide id="1" pos="2789" userDrawn="1">
          <p15:clr>
            <a:srgbClr val="FBAE40"/>
          </p15:clr>
        </p15:guide>
        <p15:guide id="2" pos="2971" userDrawn="1">
          <p15:clr>
            <a:srgbClr val="FBAE40"/>
          </p15:clr>
        </p15:guide>
        <p15:guide id="3" orient="horz" pos="577"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c slide - White / Blue / 3 columns">
    <p:bg>
      <p:bgPr>
        <a:solidFill>
          <a:schemeClr val="accent2"/>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ACE7A7FE-124E-6244-B490-015C0EF0BA9A}"/>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a:extLst>
              <a:ext uri="{FF2B5EF4-FFF2-40B4-BE49-F238E27FC236}">
                <a16:creationId xmlns:a16="http://schemas.microsoft.com/office/drawing/2014/main" id="{06D5B931-BD19-3944-92CD-498FD135588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6" name="Graphic 15">
            <a:extLst>
              <a:ext uri="{FF2B5EF4-FFF2-40B4-BE49-F238E27FC236}">
                <a16:creationId xmlns:a16="http://schemas.microsoft.com/office/drawing/2014/main" id="{B0D7E2C1-F70C-D14F-A96F-9ABA246A86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3" name="Rectangle 12">
            <a:extLst>
              <a:ext uri="{FF2B5EF4-FFF2-40B4-BE49-F238E27FC236}">
                <a16:creationId xmlns:a16="http://schemas.microsoft.com/office/drawing/2014/main" id="{18875002-EA5C-AC4F-87E1-222D55FCF38E}"/>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E350A0AF-EB96-EE40-8ADC-ED4B6E7F9998}"/>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C8780DAE-F768-6F4F-BA4F-57D12B0E7510}"/>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E1BC63BE-F2F1-C742-BA97-DEA86BB39866}"/>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1" name="Content Placeholder 6">
            <a:extLst>
              <a:ext uri="{FF2B5EF4-FFF2-40B4-BE49-F238E27FC236}">
                <a16:creationId xmlns:a16="http://schemas.microsoft.com/office/drawing/2014/main" id="{BA806D28-2E32-454F-89A8-C2EC33637EDC}"/>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BFCC0AFA-0A9F-194F-B172-56C95DD00DF8}"/>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650AC6F6-37E9-2243-8A3D-2DF770861055}"/>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220F28F6-F154-5C44-937E-4F00AB1950C1}"/>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2491999199"/>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guide id="7" orient="horz" pos="55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slide - White / Blue / 4 columns">
    <p:bg>
      <p:bgPr>
        <a:solidFill>
          <a:schemeClr val="accent2"/>
        </a:solidFill>
        <a:effectLst/>
      </p:bgPr>
    </p:bg>
    <p:spTree>
      <p:nvGrpSpPr>
        <p:cNvPr id="1" name=""/>
        <p:cNvGrpSpPr/>
        <p:nvPr/>
      </p:nvGrpSpPr>
      <p:grpSpPr>
        <a:xfrm>
          <a:off x="0" y="0"/>
          <a:ext cx="0" cy="0"/>
          <a:chOff x="0" y="0"/>
          <a:chExt cx="0" cy="0"/>
        </a:xfrm>
      </p:grpSpPr>
      <p:sp>
        <p:nvSpPr>
          <p:cNvPr id="20" name="Google Shape;91;p17">
            <a:extLst>
              <a:ext uri="{FF2B5EF4-FFF2-40B4-BE49-F238E27FC236}">
                <a16:creationId xmlns:a16="http://schemas.microsoft.com/office/drawing/2014/main" id="{638F62CC-4B0F-5945-A6AD-BA80AC01AE8D}"/>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951BF199-19E9-E240-9E8C-64379E54B8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9" name="Graphic 18">
            <a:extLst>
              <a:ext uri="{FF2B5EF4-FFF2-40B4-BE49-F238E27FC236}">
                <a16:creationId xmlns:a16="http://schemas.microsoft.com/office/drawing/2014/main" id="{CB62E922-A272-1D45-B0B3-DA88D06E63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Rectangle 11">
            <a:extLst>
              <a:ext uri="{FF2B5EF4-FFF2-40B4-BE49-F238E27FC236}">
                <a16:creationId xmlns:a16="http://schemas.microsoft.com/office/drawing/2014/main" id="{58A00CD3-A810-CF41-8A38-D920CD9EE59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BB5AB063-F2E7-5649-A7D2-2DDCDA917C41}"/>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B0CBCC9C-D7B1-4743-9AFD-11BDBEF6EECC}"/>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C6998151-4965-1E48-89A6-4223E264A196}"/>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18" name="Content Placeholder 6">
            <a:extLst>
              <a:ext uri="{FF2B5EF4-FFF2-40B4-BE49-F238E27FC236}">
                <a16:creationId xmlns:a16="http://schemas.microsoft.com/office/drawing/2014/main" id="{B2DD2FEE-7993-9346-BB50-03BE7261440A}"/>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10091261-CDFB-2546-B4D1-69D9C12DA540}"/>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3" name="Content Placeholder 6">
            <a:extLst>
              <a:ext uri="{FF2B5EF4-FFF2-40B4-BE49-F238E27FC236}">
                <a16:creationId xmlns:a16="http://schemas.microsoft.com/office/drawing/2014/main" id="{A20B6C32-ED1D-1842-B496-43974ACC65DA}"/>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6" name="Text Placeholder 4">
            <a:extLst>
              <a:ext uri="{FF2B5EF4-FFF2-40B4-BE49-F238E27FC236}">
                <a16:creationId xmlns:a16="http://schemas.microsoft.com/office/drawing/2014/main" id="{61FDC911-BC6A-A542-9A49-32AAE38C9774}"/>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
        <p:nvSpPr>
          <p:cNvPr id="27" name="Content Placeholder 6">
            <a:extLst>
              <a:ext uri="{FF2B5EF4-FFF2-40B4-BE49-F238E27FC236}">
                <a16:creationId xmlns:a16="http://schemas.microsoft.com/office/drawing/2014/main" id="{59BB9146-2A8A-A047-B6A4-466C4E699185}"/>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53EB7DBB-D7AB-894F-9A00-42C804B77EA3}"/>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a:t>
            </a:r>
            <a:endParaRPr lang="en-CO"/>
          </a:p>
        </p:txBody>
      </p:sp>
    </p:spTree>
    <p:extLst>
      <p:ext uri="{BB962C8B-B14F-4D97-AF65-F5344CB8AC3E}">
        <p14:creationId xmlns:p14="http://schemas.microsoft.com/office/powerpoint/2010/main" val="3811053290"/>
      </p:ext>
    </p:extLst>
  </p:cSld>
  <p:clrMapOvr>
    <a:masterClrMapping/>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guide id="7" orient="horz" pos="577"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sic slide - Blue / White / Left bar 1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E113104-3403-B645-93B1-36194ECCB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395288" y="3863856"/>
            <a:ext cx="2327275"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6" name="Title 3">
            <a:extLst>
              <a:ext uri="{FF2B5EF4-FFF2-40B4-BE49-F238E27FC236}">
                <a16:creationId xmlns:a16="http://schemas.microsoft.com/office/drawing/2014/main" id="{36EB3F1D-B11F-EB44-9FE1-EB239163271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97722BB-BE69-C64E-B745-A73D73A0A1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1" name="Text Placeholder 2">
            <a:extLst>
              <a:ext uri="{FF2B5EF4-FFF2-40B4-BE49-F238E27FC236}">
                <a16:creationId xmlns:a16="http://schemas.microsoft.com/office/drawing/2014/main" id="{55A31CDC-A32F-5E4B-B309-675304C4306C}"/>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4" name="Text Placeholder 4">
            <a:extLst>
              <a:ext uri="{FF2B5EF4-FFF2-40B4-BE49-F238E27FC236}">
                <a16:creationId xmlns:a16="http://schemas.microsoft.com/office/drawing/2014/main" id="{4106B577-EE24-7F40-ACC3-5FD735B13CF7}"/>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484976223"/>
      </p:ext>
    </p:extLst>
  </p:cSld>
  <p:clrMapOvr>
    <a:masterClrMapping/>
  </p:clrMapOvr>
  <p:extLst>
    <p:ext uri="{DCECCB84-F9BA-43D5-87BE-67443E8EF086}">
      <p15:sldGuideLst xmlns:p15="http://schemas.microsoft.com/office/powerpoint/2012/main">
        <p15:guide id="1" pos="1882" userDrawn="1">
          <p15:clr>
            <a:srgbClr val="FBAE40"/>
          </p15:clr>
        </p15:guide>
        <p15:guide id="2" pos="2064" userDrawn="1">
          <p15:clr>
            <a:srgbClr val="FBAE40"/>
          </p15:clr>
        </p15:guide>
        <p15:guide id="3" pos="3696" userDrawn="1">
          <p15:clr>
            <a:srgbClr val="FBAE40"/>
          </p15:clr>
        </p15:guide>
        <p15:guide id="6" pos="387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sic slide - Blue / White / Left bar 2 column">
    <p:bg>
      <p:bgPr>
        <a:solidFill>
          <a:schemeClr val="accent2"/>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0D0BABB-F142-9341-9A25-4361851E06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 Placeholder 2">
            <a:extLst>
              <a:ext uri="{FF2B5EF4-FFF2-40B4-BE49-F238E27FC236}">
                <a16:creationId xmlns:a16="http://schemas.microsoft.com/office/drawing/2014/main" id="{62BA808E-E49E-574B-87ED-561C7616C36C}"/>
              </a:ext>
            </a:extLst>
          </p:cNvPr>
          <p:cNvSpPr>
            <a:spLocks noGrp="1"/>
          </p:cNvSpPr>
          <p:nvPr>
            <p:ph type="body" sz="quarter" idx="18"/>
          </p:nvPr>
        </p:nvSpPr>
        <p:spPr>
          <a:xfrm>
            <a:off x="395288" y="3863856"/>
            <a:ext cx="2327275" cy="831969"/>
          </a:xfrm>
        </p:spPr>
        <p:txBody>
          <a:bodyPr>
            <a:noAutofit/>
          </a:bodyPr>
          <a:lstStyle>
            <a:lvl1pPr marL="0" indent="0">
              <a:buNone/>
              <a:defRPr sz="8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500"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a:defRPr sz="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stStyle>
          <a:p>
            <a:pPr lvl="0"/>
            <a:r>
              <a:rPr lang="en-US"/>
              <a:t>Click to edit Master text styles</a:t>
            </a:r>
          </a:p>
        </p:txBody>
      </p:sp>
      <p:pic>
        <p:nvPicPr>
          <p:cNvPr id="19" name="Graphic 18">
            <a:extLst>
              <a:ext uri="{FF2B5EF4-FFF2-40B4-BE49-F238E27FC236}">
                <a16:creationId xmlns:a16="http://schemas.microsoft.com/office/drawing/2014/main" id="{51CD6AB0-C25F-7743-A583-F17FFCD1925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AEC710CC-883C-C040-982A-40EDFF8DF8A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FEB0E0FB-4905-7447-AC4C-03B14A782072}"/>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Text Placeholder 2">
            <a:extLst>
              <a:ext uri="{FF2B5EF4-FFF2-40B4-BE49-F238E27FC236}">
                <a16:creationId xmlns:a16="http://schemas.microsoft.com/office/drawing/2014/main" id="{40B4C8ED-13ED-BA47-A58A-C21542D57194}"/>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16" name="Text Placeholder 4">
            <a:extLst>
              <a:ext uri="{FF2B5EF4-FFF2-40B4-BE49-F238E27FC236}">
                <a16:creationId xmlns:a16="http://schemas.microsoft.com/office/drawing/2014/main" id="{BBA8F354-E972-4844-B52E-37A6F9834286}"/>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
        <p:nvSpPr>
          <p:cNvPr id="17" name="Text Placeholder 2">
            <a:extLst>
              <a:ext uri="{FF2B5EF4-FFF2-40B4-BE49-F238E27FC236}">
                <a16:creationId xmlns:a16="http://schemas.microsoft.com/office/drawing/2014/main" id="{B5BE85C1-D8E6-674C-BEFD-CFB626063D59}"/>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endParaRPr lang="en-CO"/>
          </a:p>
        </p:txBody>
      </p:sp>
      <p:sp>
        <p:nvSpPr>
          <p:cNvPr id="22" name="Text Placeholder 4">
            <a:extLst>
              <a:ext uri="{FF2B5EF4-FFF2-40B4-BE49-F238E27FC236}">
                <a16:creationId xmlns:a16="http://schemas.microsoft.com/office/drawing/2014/main" id="{07B0A7C4-99A1-4442-8848-EFD3E0C90D92}"/>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endParaRPr lang="en-CO"/>
          </a:p>
        </p:txBody>
      </p:sp>
    </p:spTree>
    <p:extLst>
      <p:ext uri="{BB962C8B-B14F-4D97-AF65-F5344CB8AC3E}">
        <p14:creationId xmlns:p14="http://schemas.microsoft.com/office/powerpoint/2010/main" val="3018293914"/>
      </p:ext>
    </p:extLst>
  </p:cSld>
  <p:clrMapOvr>
    <a:masterClrMapping/>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slide - Light grey  + photo">
    <p:bg>
      <p:bgPr>
        <a:solidFill>
          <a:schemeClr val="bg1">
            <a:lumMod val="95000"/>
          </a:schemeClr>
        </a:solidFill>
        <a:effectLst/>
      </p:bgPr>
    </p:bg>
    <p:spTree>
      <p:nvGrpSpPr>
        <p:cNvPr id="1" name=""/>
        <p:cNvGrpSpPr/>
        <p:nvPr/>
      </p:nvGrpSpPr>
      <p:grpSpPr>
        <a:xfrm>
          <a:off x="0" y="0"/>
          <a:ext cx="0" cy="0"/>
          <a:chOff x="0" y="0"/>
          <a:chExt cx="0" cy="0"/>
        </a:xfrm>
      </p:grpSpPr>
      <p:sp>
        <p:nvSpPr>
          <p:cNvPr id="12" name="Google Shape;91;p17">
            <a:extLst>
              <a:ext uri="{FF2B5EF4-FFF2-40B4-BE49-F238E27FC236}">
                <a16:creationId xmlns:a16="http://schemas.microsoft.com/office/drawing/2014/main" id="{E767908C-6AE4-184C-9D42-06C3E9EEC6C9}"/>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8" name="Content Placeholder 6">
            <a:extLst>
              <a:ext uri="{FF2B5EF4-FFF2-40B4-BE49-F238E27FC236}">
                <a16:creationId xmlns:a16="http://schemas.microsoft.com/office/drawing/2014/main" id="{66CA85FB-A279-FA45-93C1-FE3DFC9011F9}"/>
              </a:ext>
            </a:extLst>
          </p:cNvPr>
          <p:cNvSpPr>
            <a:spLocks noGrp="1"/>
          </p:cNvSpPr>
          <p:nvPr>
            <p:ph sz="quarter" idx="16"/>
          </p:nvPr>
        </p:nvSpPr>
        <p:spPr>
          <a:xfrm>
            <a:off x="3533504" y="1473323"/>
            <a:ext cx="4675460" cy="2399248"/>
          </a:xfrm>
        </p:spPr>
        <p:txBody>
          <a:bodyPr anchor="t">
            <a:noAutofit/>
          </a:bodyPr>
          <a:lstStyle>
            <a:lvl1pPr marL="0"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42900" indent="0">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3pPr>
            <a:lvl4pPr>
              <a:defRPr sz="600" b="0" i="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b="0" i="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77F74029-FFF9-4447-A4A6-4D21F85C0A4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3CC765E6-842C-EB46-90F2-B6091B7AE00E}"/>
              </a:ext>
            </a:extLst>
          </p:cNvPr>
          <p:cNvSpPr>
            <a:spLocks noGrp="1"/>
          </p:cNvSpPr>
          <p:nvPr>
            <p:ph type="title"/>
          </p:nvPr>
        </p:nvSpPr>
        <p:spPr>
          <a:xfrm>
            <a:off x="3533503" y="208286"/>
            <a:ext cx="4675460"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Picture Placeholder 4">
            <a:extLst>
              <a:ext uri="{FF2B5EF4-FFF2-40B4-BE49-F238E27FC236}">
                <a16:creationId xmlns:a16="http://schemas.microsoft.com/office/drawing/2014/main" id="{917926DE-3796-104A-AE58-90CE5794DFFD}"/>
              </a:ext>
            </a:extLst>
          </p:cNvPr>
          <p:cNvSpPr>
            <a:spLocks noGrp="1"/>
          </p:cNvSpPr>
          <p:nvPr>
            <p:ph type="pic" sz="quarter" idx="17"/>
          </p:nvPr>
        </p:nvSpPr>
        <p:spPr>
          <a:xfrm>
            <a:off x="-1" y="0"/>
            <a:ext cx="2987675" cy="5143500"/>
          </a:xfrm>
        </p:spPr>
        <p:txBody>
          <a:bodyPr anchor="ctr"/>
          <a:lstStyle>
            <a:lvl1pPr marL="0" indent="0" algn="ctr">
              <a:buNone/>
              <a:defRPr/>
            </a:lvl1pPr>
          </a:lstStyle>
          <a:p>
            <a:endParaRPr lang="en-CO"/>
          </a:p>
        </p:txBody>
      </p:sp>
    </p:spTree>
    <p:extLst>
      <p:ext uri="{BB962C8B-B14F-4D97-AF65-F5344CB8AC3E}">
        <p14:creationId xmlns:p14="http://schemas.microsoft.com/office/powerpoint/2010/main" val="2470738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sic slide - Blue  + photo">
    <p:bg>
      <p:bgPr>
        <a:solidFill>
          <a:schemeClr val="accent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DBB701E0-65E8-D646-A522-5D86A9782A89}"/>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7" name="Rectangle 6">
            <a:extLst>
              <a:ext uri="{FF2B5EF4-FFF2-40B4-BE49-F238E27FC236}">
                <a16:creationId xmlns:a16="http://schemas.microsoft.com/office/drawing/2014/main" id="{752AEF4F-D134-4248-AF4B-C8660460AFC7}"/>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9" name="Title 3">
            <a:extLst>
              <a:ext uri="{FF2B5EF4-FFF2-40B4-BE49-F238E27FC236}">
                <a16:creationId xmlns:a16="http://schemas.microsoft.com/office/drawing/2014/main" id="{BA3F9F4F-3853-1445-8FFC-3235BBA2BA5D}"/>
              </a:ext>
            </a:extLst>
          </p:cNvPr>
          <p:cNvSpPr>
            <a:spLocks noGrp="1"/>
          </p:cNvSpPr>
          <p:nvPr>
            <p:ph type="title"/>
          </p:nvPr>
        </p:nvSpPr>
        <p:spPr>
          <a:xfrm>
            <a:off x="3533503" y="208286"/>
            <a:ext cx="4675460"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5" name="Picture Placeholder 4">
            <a:extLst>
              <a:ext uri="{FF2B5EF4-FFF2-40B4-BE49-F238E27FC236}">
                <a16:creationId xmlns:a16="http://schemas.microsoft.com/office/drawing/2014/main" id="{11539C9A-36E5-5740-8DB7-71D7C58BE2B3}"/>
              </a:ext>
            </a:extLst>
          </p:cNvPr>
          <p:cNvSpPr>
            <a:spLocks noGrp="1"/>
          </p:cNvSpPr>
          <p:nvPr>
            <p:ph type="pic" sz="quarter" idx="17"/>
          </p:nvPr>
        </p:nvSpPr>
        <p:spPr>
          <a:xfrm>
            <a:off x="-1" y="0"/>
            <a:ext cx="2987675" cy="5143500"/>
          </a:xfrm>
        </p:spPr>
        <p:txBody>
          <a:bodyPr anchor="ctr"/>
          <a:lstStyle>
            <a:lvl1pPr marL="0" indent="0" algn="ctr">
              <a:buNone/>
              <a:defRPr>
                <a:solidFill>
                  <a:schemeClr val="bg1"/>
                </a:solidFill>
              </a:defRPr>
            </a:lvl1pPr>
          </a:lstStyle>
          <a:p>
            <a:endParaRPr lang="en-CO"/>
          </a:p>
        </p:txBody>
      </p:sp>
      <p:sp>
        <p:nvSpPr>
          <p:cNvPr id="11" name="Content Placeholder 6">
            <a:extLst>
              <a:ext uri="{FF2B5EF4-FFF2-40B4-BE49-F238E27FC236}">
                <a16:creationId xmlns:a16="http://schemas.microsoft.com/office/drawing/2014/main" id="{9E1E2F35-D611-B748-9FC1-9A5546E79771}"/>
              </a:ext>
            </a:extLst>
          </p:cNvPr>
          <p:cNvSpPr>
            <a:spLocks noGrp="1"/>
          </p:cNvSpPr>
          <p:nvPr>
            <p:ph sz="quarter" idx="16"/>
          </p:nvPr>
        </p:nvSpPr>
        <p:spPr>
          <a:xfrm>
            <a:off x="3533504" y="1473323"/>
            <a:ext cx="4675460" cy="2399248"/>
          </a:xfrm>
        </p:spPr>
        <p:txBody>
          <a:bodyPr anchor="t">
            <a:noAutofit/>
          </a:bodyPr>
          <a:lstStyle>
            <a:lvl1pPr marL="0"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74625"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2pPr>
            <a:lvl3pPr marL="342900" indent="0">
              <a:buNone/>
              <a:defRPr b="0" i="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600" b="0" i="0">
                <a:solidFill>
                  <a:schemeClr val="tx1"/>
                </a:solidFill>
                <a:latin typeface="Roboto" panose="02000000000000000000" pitchFamily="2" charset="0"/>
                <a:ea typeface="Roboto" panose="02000000000000000000" pitchFamily="2" charset="0"/>
                <a:cs typeface="Roboto" panose="02000000000000000000" pitchFamily="2" charset="0"/>
              </a:defRPr>
            </a:lvl4pPr>
            <a:lvl5pPr>
              <a:defRPr b="0" i="0">
                <a:solidFill>
                  <a:schemeClr val="tx1"/>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915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 grey ">
    <p:bg>
      <p:bgPr>
        <a:solidFill>
          <a:srgbClr val="F3F3F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5983329-A095-4A47-BA31-CE834DC1A3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6083" y="4476369"/>
            <a:ext cx="106984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4334" y="3487279"/>
            <a:ext cx="3772266" cy="204671"/>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4334" y="3730924"/>
            <a:ext cx="3772266" cy="204671"/>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4335" y="2044729"/>
            <a:ext cx="3772266" cy="272895"/>
          </a:xfrm>
        </p:spPr>
        <p:txBody>
          <a:bodyPr wrap="square" anchor="t" anchorCtr="0">
            <a:no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1C5F9F22-5A25-C547-862E-C15829157B9C}"/>
              </a:ext>
            </a:extLst>
          </p:cNvPr>
          <p:cNvSpPr/>
          <p:nvPr userDrawn="1"/>
        </p:nvSpPr>
        <p:spPr>
          <a:xfrm>
            <a:off x="303780" y="4873581"/>
            <a:ext cx="2907647" cy="169277"/>
          </a:xfrm>
          <a:prstGeom prst="rect">
            <a:avLst/>
          </a:prstGeom>
        </p:spPr>
        <p:txBody>
          <a:bodyPr wrap="square">
            <a:spAutoFit/>
          </a:bodyPr>
          <a:lstStyle/>
          <a:p>
            <a:pPr algn="l"/>
            <a:r>
              <a:rPr lang="en-US" sz="500"/>
              <a:t>Genesys confidential and proprietary information. Unauthorized disclosure is prohibited.</a:t>
            </a:r>
          </a:p>
        </p:txBody>
      </p:sp>
      <p:sp>
        <p:nvSpPr>
          <p:cNvPr id="15" name="Title 13">
            <a:extLst>
              <a:ext uri="{FF2B5EF4-FFF2-40B4-BE49-F238E27FC236}">
                <a16:creationId xmlns:a16="http://schemas.microsoft.com/office/drawing/2014/main" id="{1A1203DB-3C02-7A40-925F-17FED503EE94}"/>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accent2"/>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452350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Quote slide - Blue">
    <p:bg>
      <p:bgPr>
        <a:solidFill>
          <a:srgbClr val="23395D"/>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 Placeholder 11">
            <a:extLst>
              <a:ext uri="{FF2B5EF4-FFF2-40B4-BE49-F238E27FC236}">
                <a16:creationId xmlns:a16="http://schemas.microsoft.com/office/drawing/2014/main" id="{3609EE37-ACF7-6041-AE5A-097E33650C68}"/>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03BC257A-10F1-9444-8EA7-D953F1B4E32F}"/>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2" y="808151"/>
            <a:ext cx="5364162" cy="3527198"/>
          </a:xfrm>
        </p:spPr>
        <p:txBody>
          <a:bodyPr anchor="ctr">
            <a:noAutofit/>
          </a:bodyPr>
          <a:lstStyle>
            <a:lvl1pPr marL="0" indent="0">
              <a:buFontTx/>
              <a:buNone/>
              <a:defRPr sz="25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17" name="Picture Placeholder 3">
            <a:extLst>
              <a:ext uri="{FF2B5EF4-FFF2-40B4-BE49-F238E27FC236}">
                <a16:creationId xmlns:a16="http://schemas.microsoft.com/office/drawing/2014/main" id="{DC4033FD-32EB-C149-AA6E-FE21C9F0C5BA}"/>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21" name="Graphic 20">
            <a:extLst>
              <a:ext uri="{FF2B5EF4-FFF2-40B4-BE49-F238E27FC236}">
                <a16:creationId xmlns:a16="http://schemas.microsoft.com/office/drawing/2014/main" id="{BFC55AC3-9901-8A48-B016-B951C08BF2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95C16592-2812-0A44-A6CE-810A19BD0DB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2" name="Triangle 11">
            <a:extLst>
              <a:ext uri="{FF2B5EF4-FFF2-40B4-BE49-F238E27FC236}">
                <a16:creationId xmlns:a16="http://schemas.microsoft.com/office/drawing/2014/main" id="{07E4A59C-14CC-6245-9494-92A251BEBDE9}"/>
              </a:ext>
            </a:extLst>
          </p:cNvPr>
          <p:cNvSpPr/>
          <p:nvPr userDrawn="1"/>
        </p:nvSpPr>
        <p:spPr>
          <a:xfrm rot="16200000">
            <a:off x="2791752" y="2480932"/>
            <a:ext cx="210438" cy="1814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382171"/>
      </p:ext>
    </p:extLst>
  </p:cSld>
  <p:clrMapOvr>
    <a:masterClrMapping/>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bg1"/>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0" y="808039"/>
            <a:ext cx="5354610" cy="3527198"/>
          </a:xfrm>
        </p:spPr>
        <p:txBody>
          <a:bodyPr anchor="ctr">
            <a:noAutofit/>
          </a:bodyPr>
          <a:lstStyle>
            <a:lvl1pPr marL="0" indent="0">
              <a:buFontTx/>
              <a:buNone/>
              <a:defRPr sz="25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15" name="Graphic 14">
            <a:extLst>
              <a:ext uri="{FF2B5EF4-FFF2-40B4-BE49-F238E27FC236}">
                <a16:creationId xmlns:a16="http://schemas.microsoft.com/office/drawing/2014/main" id="{9BCA611E-E057-AE41-A190-98A8AC355C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8" name="Text Placeholder 11">
            <a:extLst>
              <a:ext uri="{FF2B5EF4-FFF2-40B4-BE49-F238E27FC236}">
                <a16:creationId xmlns:a16="http://schemas.microsoft.com/office/drawing/2014/main" id="{D915F26A-364F-694D-BE19-8ADB755224E0}"/>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21" name="Text Placeholder 11">
            <a:extLst>
              <a:ext uri="{FF2B5EF4-FFF2-40B4-BE49-F238E27FC236}">
                <a16:creationId xmlns:a16="http://schemas.microsoft.com/office/drawing/2014/main" id="{E01B2623-B340-7540-A167-45D653C54A28}"/>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3" name="Picture Placeholder 3">
            <a:extLst>
              <a:ext uri="{FF2B5EF4-FFF2-40B4-BE49-F238E27FC236}">
                <a16:creationId xmlns:a16="http://schemas.microsoft.com/office/drawing/2014/main" id="{2C1DEB2E-DBF3-C142-AAF3-F9E353FCA4CF}"/>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13" name="Rectangle 12">
            <a:extLst>
              <a:ext uri="{FF2B5EF4-FFF2-40B4-BE49-F238E27FC236}">
                <a16:creationId xmlns:a16="http://schemas.microsoft.com/office/drawing/2014/main" id="{7CD74520-068E-9C4A-AA84-55E831939363}"/>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2" name="Triangle 1">
            <a:extLst>
              <a:ext uri="{FF2B5EF4-FFF2-40B4-BE49-F238E27FC236}">
                <a16:creationId xmlns:a16="http://schemas.microsoft.com/office/drawing/2014/main" id="{AE3CD596-7EB0-8942-9FEB-F120E95C1342}"/>
              </a:ext>
            </a:extLst>
          </p:cNvPr>
          <p:cNvSpPr/>
          <p:nvPr userDrawn="1"/>
        </p:nvSpPr>
        <p:spPr>
          <a:xfrm rot="16200000">
            <a:off x="2791752" y="2480932"/>
            <a:ext cx="210438" cy="1814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508049"/>
      </p:ext>
    </p:extLst>
  </p:cSld>
  <p:clrMapOvr>
    <a:masterClrMapping/>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 Orange">
    <p:bg>
      <p:bgPr>
        <a:solidFill>
          <a:schemeClr val="bg1"/>
        </a:solidFill>
        <a:effectLst/>
      </p:bgPr>
    </p:bg>
    <p:spTree>
      <p:nvGrpSpPr>
        <p:cNvPr id="1" name=""/>
        <p:cNvGrpSpPr/>
        <p:nvPr/>
      </p:nvGrpSpPr>
      <p:grpSpPr>
        <a:xfrm>
          <a:off x="0" y="0"/>
          <a:ext cx="0" cy="0"/>
          <a:chOff x="0" y="0"/>
          <a:chExt cx="0" cy="0"/>
        </a:xfrm>
      </p:grpSpPr>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rgbClr val="FF6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 Placeholder 2">
            <a:extLst>
              <a:ext uri="{FF2B5EF4-FFF2-40B4-BE49-F238E27FC236}">
                <a16:creationId xmlns:a16="http://schemas.microsoft.com/office/drawing/2014/main" id="{E9B1F28A-37DA-7D40-A21A-F575B394832E}"/>
              </a:ext>
            </a:extLst>
          </p:cNvPr>
          <p:cNvSpPr>
            <a:spLocks noGrp="1"/>
          </p:cNvSpPr>
          <p:nvPr>
            <p:ph type="body" sz="quarter" idx="20"/>
          </p:nvPr>
        </p:nvSpPr>
        <p:spPr>
          <a:xfrm>
            <a:off x="3384550" y="808039"/>
            <a:ext cx="5364163" cy="3527198"/>
          </a:xfrm>
        </p:spPr>
        <p:txBody>
          <a:bodyPr anchor="ctr">
            <a:noAutofit/>
          </a:bodyPr>
          <a:lstStyle>
            <a:lvl1pPr marL="0" indent="0">
              <a:buFontTx/>
              <a:buNone/>
              <a:defRPr sz="25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174625" indent="0">
              <a:buFontTx/>
              <a:buNone/>
              <a:defRPr>
                <a:solidFill>
                  <a:schemeClr val="bg1"/>
                </a:solidFill>
              </a:defRPr>
            </a:lvl2pPr>
            <a:lvl3pPr marL="342900" indent="0">
              <a:buFontTx/>
              <a:buNone/>
              <a:defRPr>
                <a:solidFill>
                  <a:schemeClr val="bg1"/>
                </a:solidFill>
              </a:defRPr>
            </a:lvl3pPr>
            <a:lvl4pPr marL="511175" indent="0">
              <a:buFontTx/>
              <a:buNone/>
              <a:defRPr>
                <a:solidFill>
                  <a:schemeClr val="bg1"/>
                </a:solidFill>
              </a:defRPr>
            </a:lvl4pPr>
            <a:lvl5pPr marL="693738" indent="0">
              <a:buFontTx/>
              <a:buNone/>
              <a:defRPr>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pic>
        <p:nvPicPr>
          <p:cNvPr id="18" name="Graphic 17">
            <a:extLst>
              <a:ext uri="{FF2B5EF4-FFF2-40B4-BE49-F238E27FC236}">
                <a16:creationId xmlns:a16="http://schemas.microsoft.com/office/drawing/2014/main" id="{F55B365A-A97D-034B-B352-F4FB0154A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21" name="Text Placeholder 11">
            <a:extLst>
              <a:ext uri="{FF2B5EF4-FFF2-40B4-BE49-F238E27FC236}">
                <a16:creationId xmlns:a16="http://schemas.microsoft.com/office/drawing/2014/main" id="{0C134B0C-0641-344E-A343-AC7496FE31D9}"/>
              </a:ext>
            </a:extLst>
          </p:cNvPr>
          <p:cNvSpPr>
            <a:spLocks noGrp="1"/>
          </p:cNvSpPr>
          <p:nvPr>
            <p:ph type="body" sz="quarter" idx="11" hasCustomPrompt="1"/>
          </p:nvPr>
        </p:nvSpPr>
        <p:spPr>
          <a:xfrm>
            <a:off x="544170" y="2905878"/>
            <a:ext cx="1837084" cy="204671"/>
          </a:xfrm>
        </p:spPr>
        <p:txBody>
          <a:bodyPr wrap="square" lIns="91440" tIns="0" rIns="91440" bIns="0" anchor="b" anchorCtr="0">
            <a:noAutofit/>
          </a:bodyPr>
          <a:lstStyle>
            <a:lvl1pPr marL="0" indent="0" algn="ctr">
              <a:buNone/>
              <a:defRPr sz="1200" b="1">
                <a:solidFill>
                  <a:schemeClr val="bg1"/>
                </a:solidFill>
              </a:defRPr>
            </a:lvl1pPr>
          </a:lstStyle>
          <a:p>
            <a:r>
              <a:rPr lang="en-US"/>
              <a:t>Citation Name</a:t>
            </a:r>
            <a:r>
              <a:rPr lang="en-US" baseline="0"/>
              <a:t>, Title</a:t>
            </a:r>
          </a:p>
        </p:txBody>
      </p:sp>
      <p:sp>
        <p:nvSpPr>
          <p:cNvPr id="23" name="Text Placeholder 11">
            <a:extLst>
              <a:ext uri="{FF2B5EF4-FFF2-40B4-BE49-F238E27FC236}">
                <a16:creationId xmlns:a16="http://schemas.microsoft.com/office/drawing/2014/main" id="{645AF11B-512E-864C-A7BF-7ECB68174737}"/>
              </a:ext>
            </a:extLst>
          </p:cNvPr>
          <p:cNvSpPr>
            <a:spLocks noGrp="1"/>
          </p:cNvSpPr>
          <p:nvPr>
            <p:ph type="body" sz="quarter" idx="12" hasCustomPrompt="1"/>
          </p:nvPr>
        </p:nvSpPr>
        <p:spPr>
          <a:xfrm>
            <a:off x="544170" y="3149522"/>
            <a:ext cx="1837084"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4" name="Picture Placeholder 3">
            <a:extLst>
              <a:ext uri="{FF2B5EF4-FFF2-40B4-BE49-F238E27FC236}">
                <a16:creationId xmlns:a16="http://schemas.microsoft.com/office/drawing/2014/main" id="{5E2A946B-86D7-1849-A98A-C20ACBA7079F}"/>
              </a:ext>
            </a:extLst>
          </p:cNvPr>
          <p:cNvSpPr>
            <a:spLocks noGrp="1"/>
          </p:cNvSpPr>
          <p:nvPr>
            <p:ph type="pic" sz="quarter" idx="13" hasCustomPrompt="1"/>
          </p:nvPr>
        </p:nvSpPr>
        <p:spPr>
          <a:xfrm>
            <a:off x="828154" y="1468881"/>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11" name="Rectangle 10">
            <a:extLst>
              <a:ext uri="{FF2B5EF4-FFF2-40B4-BE49-F238E27FC236}">
                <a16:creationId xmlns:a16="http://schemas.microsoft.com/office/drawing/2014/main" id="{89DF61EC-299E-7A4B-9B82-D7DB5960724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2" name="Triangle 11">
            <a:extLst>
              <a:ext uri="{FF2B5EF4-FFF2-40B4-BE49-F238E27FC236}">
                <a16:creationId xmlns:a16="http://schemas.microsoft.com/office/drawing/2014/main" id="{D16606CF-059B-AE4C-9706-0D71EC5D7597}"/>
              </a:ext>
            </a:extLst>
          </p:cNvPr>
          <p:cNvSpPr/>
          <p:nvPr userDrawn="1"/>
        </p:nvSpPr>
        <p:spPr>
          <a:xfrm rot="16200000">
            <a:off x="2791752" y="2480932"/>
            <a:ext cx="210438" cy="1814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355905"/>
      </p:ext>
    </p:extLst>
  </p:cSld>
  <p:clrMapOvr>
    <a:masterClrMapping/>
  </p:clrMapOvr>
  <p:extLst>
    <p:ext uri="{DCECCB84-F9BA-43D5-87BE-67443E8EF086}">
      <p15:sldGuideLst xmlns:p15="http://schemas.microsoft.com/office/powerpoint/2012/main">
        <p15:guide id="1" pos="1882" userDrawn="1">
          <p15:clr>
            <a:srgbClr val="FBAE40"/>
          </p15:clr>
        </p15:guide>
        <p15:guide id="2" pos="2132" userDrawn="1">
          <p15:clr>
            <a:srgbClr val="FBAE40"/>
          </p15:clr>
        </p15:guide>
        <p15:guide id="3" pos="3696" userDrawn="1">
          <p15:clr>
            <a:srgbClr val="FBAE40"/>
          </p15:clr>
        </p15:guide>
        <p15:guide id="6" pos="3946"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eaker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Google Shape;91;p17">
            <a:extLst>
              <a:ext uri="{FF2B5EF4-FFF2-40B4-BE49-F238E27FC236}">
                <a16:creationId xmlns:a16="http://schemas.microsoft.com/office/drawing/2014/main" id="{B20AE530-1D7D-5A4D-82F4-C6561232699E}"/>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259FDFC-B1EB-E74C-AC3D-A7F97DF4EF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A22F5CB-43FF-7243-BE05-B7BA475702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107254"/>
            <a:ext cx="1908175"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382958"/>
            <a:ext cx="1908175"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17" name="Picture Placeholder 3">
            <a:extLst>
              <a:ext uri="{FF2B5EF4-FFF2-40B4-BE49-F238E27FC236}">
                <a16:creationId xmlns:a16="http://schemas.microsoft.com/office/drawing/2014/main" id="{8882B15D-513D-D249-8799-577379D12669}"/>
              </a:ext>
            </a:extLst>
          </p:cNvPr>
          <p:cNvSpPr>
            <a:spLocks noGrp="1"/>
          </p:cNvSpPr>
          <p:nvPr>
            <p:ph type="pic" sz="quarter" idx="14" hasCustomPrompt="1"/>
          </p:nvPr>
        </p:nvSpPr>
        <p:spPr>
          <a:xfrm>
            <a:off x="740285"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23" name="Picture Placeholder 3">
            <a:extLst>
              <a:ext uri="{FF2B5EF4-FFF2-40B4-BE49-F238E27FC236}">
                <a16:creationId xmlns:a16="http://schemas.microsoft.com/office/drawing/2014/main" id="{9CA1DED5-1F7C-F840-91BA-00BFF7F3D382}"/>
              </a:ext>
            </a:extLst>
          </p:cNvPr>
          <p:cNvSpPr>
            <a:spLocks noGrp="1"/>
          </p:cNvSpPr>
          <p:nvPr>
            <p:ph type="pic" sz="quarter" idx="18" hasCustomPrompt="1"/>
          </p:nvPr>
        </p:nvSpPr>
        <p:spPr>
          <a:xfrm>
            <a:off x="286279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28" name="Picture Placeholder 3">
            <a:extLst>
              <a:ext uri="{FF2B5EF4-FFF2-40B4-BE49-F238E27FC236}">
                <a16:creationId xmlns:a16="http://schemas.microsoft.com/office/drawing/2014/main" id="{5D91BB83-8423-1B43-9540-680858CB145E}"/>
              </a:ext>
            </a:extLst>
          </p:cNvPr>
          <p:cNvSpPr>
            <a:spLocks noGrp="1"/>
          </p:cNvSpPr>
          <p:nvPr>
            <p:ph type="pic" sz="quarter" idx="21" hasCustomPrompt="1"/>
          </p:nvPr>
        </p:nvSpPr>
        <p:spPr>
          <a:xfrm>
            <a:off x="502001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31" name="Picture Placeholder 3">
            <a:extLst>
              <a:ext uri="{FF2B5EF4-FFF2-40B4-BE49-F238E27FC236}">
                <a16:creationId xmlns:a16="http://schemas.microsoft.com/office/drawing/2014/main" id="{BF745667-7405-A34A-8B6C-719D656B1D91}"/>
              </a:ext>
            </a:extLst>
          </p:cNvPr>
          <p:cNvSpPr>
            <a:spLocks noGrp="1"/>
          </p:cNvSpPr>
          <p:nvPr>
            <p:ph type="pic" sz="quarter" idx="24" hasCustomPrompt="1"/>
          </p:nvPr>
        </p:nvSpPr>
        <p:spPr>
          <a:xfrm>
            <a:off x="716197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lvl1pPr>
          </a:lstStyle>
          <a:p>
            <a:r>
              <a:rPr lang="en-US"/>
              <a:t>Headshot</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109584"/>
            <a:ext cx="1871762" cy="236731"/>
          </a:xfrm>
        </p:spPr>
        <p:txBody>
          <a:bodyPr wrap="square" lIns="91440" tIns="0" rIns="91440" bIns="0" anchor="b" anchorCtr="0">
            <a:noAutofit/>
          </a:bodyPr>
          <a:lstStyle>
            <a:lvl1pPr marL="0" indent="0" algn="ctr">
              <a:buNone/>
              <a:defRPr sz="1400" b="0">
                <a:solidFill>
                  <a:schemeClr val="accent2"/>
                </a:solidFill>
                <a:latin typeface="Springwood Brush" pitchFamily="2" charset="77"/>
              </a:defRPr>
            </a:lvl1pPr>
          </a:lstStyle>
          <a:p>
            <a:r>
              <a:rPr lang="en-US"/>
              <a:t>Citation Name</a:t>
            </a:r>
            <a:r>
              <a:rPr lang="en-US" baseline="0"/>
              <a:t>, Title</a:t>
            </a:r>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382958"/>
            <a:ext cx="1871762" cy="204671"/>
          </a:xfrm>
        </p:spPr>
        <p:txBody>
          <a:bodyPr wrap="square" lIns="91440" tIns="0" rIns="91440" bIns="0">
            <a:noAutofit/>
          </a:bodyPr>
          <a:lstStyle>
            <a:lvl1pPr marL="0" indent="0" algn="ctr">
              <a:buNone/>
              <a:defRPr sz="1200" b="0" i="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Company</a:t>
            </a:r>
          </a:p>
        </p:txBody>
      </p:sp>
      <p:sp>
        <p:nvSpPr>
          <p:cNvPr id="19" name="Rectangle 18">
            <a:extLst>
              <a:ext uri="{FF2B5EF4-FFF2-40B4-BE49-F238E27FC236}">
                <a16:creationId xmlns:a16="http://schemas.microsoft.com/office/drawing/2014/main" id="{E3BC1174-0482-1F46-9927-14426231B41C}"/>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20" name="Title 3">
            <a:extLst>
              <a:ext uri="{FF2B5EF4-FFF2-40B4-BE49-F238E27FC236}">
                <a16:creationId xmlns:a16="http://schemas.microsoft.com/office/drawing/2014/main" id="{E45C7012-59E7-7747-8BBC-07794113F3ED}"/>
              </a:ext>
            </a:extLst>
          </p:cNvPr>
          <p:cNvSpPr>
            <a:spLocks noGrp="1"/>
          </p:cNvSpPr>
          <p:nvPr>
            <p:ph type="title"/>
          </p:nvPr>
        </p:nvSpPr>
        <p:spPr>
          <a:xfrm>
            <a:off x="395288" y="208287"/>
            <a:ext cx="4321175" cy="221599"/>
          </a:xfrm>
        </p:spPr>
        <p:txBody>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1840603471"/>
      </p:ext>
    </p:extLst>
  </p:cSld>
  <p:clrMapOvr>
    <a:masterClrMapping/>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peaker slide">
    <p:bg>
      <p:bgPr>
        <a:solidFill>
          <a:schemeClr val="accent2"/>
        </a:solidFill>
        <a:effectLst/>
      </p:bgPr>
    </p:bg>
    <p:spTree>
      <p:nvGrpSpPr>
        <p:cNvPr id="1" name=""/>
        <p:cNvGrpSpPr/>
        <p:nvPr/>
      </p:nvGrpSpPr>
      <p:grpSpPr>
        <a:xfrm>
          <a:off x="0" y="0"/>
          <a:ext cx="0" cy="0"/>
          <a:chOff x="0" y="0"/>
          <a:chExt cx="0" cy="0"/>
        </a:xfrm>
      </p:grpSpPr>
      <p:sp>
        <p:nvSpPr>
          <p:cNvPr id="24" name="Google Shape;91;p17">
            <a:extLst>
              <a:ext uri="{FF2B5EF4-FFF2-40B4-BE49-F238E27FC236}">
                <a16:creationId xmlns:a16="http://schemas.microsoft.com/office/drawing/2014/main" id="{FEAFBBFD-4739-874D-B056-B43BE253E51C}"/>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raphic 18">
            <a:extLst>
              <a:ext uri="{FF2B5EF4-FFF2-40B4-BE49-F238E27FC236}">
                <a16:creationId xmlns:a16="http://schemas.microsoft.com/office/drawing/2014/main" id="{88A09B74-9D12-7C47-83A3-515B30234E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21" name="Graphic 20">
            <a:extLst>
              <a:ext uri="{FF2B5EF4-FFF2-40B4-BE49-F238E27FC236}">
                <a16:creationId xmlns:a16="http://schemas.microsoft.com/office/drawing/2014/main" id="{627EE601-515C-224C-85FD-7372D1F7F6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3" name="Text Placeholder 11">
            <a:extLst>
              <a:ext uri="{FF2B5EF4-FFF2-40B4-BE49-F238E27FC236}">
                <a16:creationId xmlns:a16="http://schemas.microsoft.com/office/drawing/2014/main" id="{5845882A-09B6-EB45-A6A0-0C37073D3241}"/>
              </a:ext>
            </a:extLst>
          </p:cNvPr>
          <p:cNvSpPr>
            <a:spLocks noGrp="1"/>
          </p:cNvSpPr>
          <p:nvPr>
            <p:ph type="body" sz="quarter" idx="11" hasCustomPrompt="1"/>
          </p:nvPr>
        </p:nvSpPr>
        <p:spPr>
          <a:xfrm>
            <a:off x="395287" y="3107254"/>
            <a:ext cx="1908175"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16" name="Text Placeholder 11">
            <a:extLst>
              <a:ext uri="{FF2B5EF4-FFF2-40B4-BE49-F238E27FC236}">
                <a16:creationId xmlns:a16="http://schemas.microsoft.com/office/drawing/2014/main" id="{A8E329CE-FFBD-8849-9C7F-EB6051BD29C0}"/>
              </a:ext>
            </a:extLst>
          </p:cNvPr>
          <p:cNvSpPr>
            <a:spLocks noGrp="1"/>
          </p:cNvSpPr>
          <p:nvPr>
            <p:ph type="body" sz="quarter" idx="13" hasCustomPrompt="1"/>
          </p:nvPr>
        </p:nvSpPr>
        <p:spPr>
          <a:xfrm>
            <a:off x="395287" y="3382958"/>
            <a:ext cx="1908175"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17" name="Picture Placeholder 3">
            <a:extLst>
              <a:ext uri="{FF2B5EF4-FFF2-40B4-BE49-F238E27FC236}">
                <a16:creationId xmlns:a16="http://schemas.microsoft.com/office/drawing/2014/main" id="{8882B15D-513D-D249-8799-577379D12669}"/>
              </a:ext>
            </a:extLst>
          </p:cNvPr>
          <p:cNvSpPr>
            <a:spLocks noGrp="1"/>
          </p:cNvSpPr>
          <p:nvPr>
            <p:ph type="pic" sz="quarter" idx="14" hasCustomPrompt="1"/>
          </p:nvPr>
        </p:nvSpPr>
        <p:spPr>
          <a:xfrm>
            <a:off x="740285"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23" name="Picture Placeholder 3">
            <a:extLst>
              <a:ext uri="{FF2B5EF4-FFF2-40B4-BE49-F238E27FC236}">
                <a16:creationId xmlns:a16="http://schemas.microsoft.com/office/drawing/2014/main" id="{9CA1DED5-1F7C-F840-91BA-00BFF7F3D382}"/>
              </a:ext>
            </a:extLst>
          </p:cNvPr>
          <p:cNvSpPr>
            <a:spLocks noGrp="1"/>
          </p:cNvSpPr>
          <p:nvPr>
            <p:ph type="pic" sz="quarter" idx="18" hasCustomPrompt="1"/>
          </p:nvPr>
        </p:nvSpPr>
        <p:spPr>
          <a:xfrm>
            <a:off x="2862791"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28" name="Picture Placeholder 3">
            <a:extLst>
              <a:ext uri="{FF2B5EF4-FFF2-40B4-BE49-F238E27FC236}">
                <a16:creationId xmlns:a16="http://schemas.microsoft.com/office/drawing/2014/main" id="{5D91BB83-8423-1B43-9540-680858CB145E}"/>
              </a:ext>
            </a:extLst>
          </p:cNvPr>
          <p:cNvSpPr>
            <a:spLocks noGrp="1"/>
          </p:cNvSpPr>
          <p:nvPr>
            <p:ph type="pic" sz="quarter" idx="21" hasCustomPrompt="1"/>
          </p:nvPr>
        </p:nvSpPr>
        <p:spPr>
          <a:xfrm>
            <a:off x="502001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31" name="Picture Placeholder 3">
            <a:extLst>
              <a:ext uri="{FF2B5EF4-FFF2-40B4-BE49-F238E27FC236}">
                <a16:creationId xmlns:a16="http://schemas.microsoft.com/office/drawing/2014/main" id="{BF745667-7405-A34A-8B6C-719D656B1D91}"/>
              </a:ext>
            </a:extLst>
          </p:cNvPr>
          <p:cNvSpPr>
            <a:spLocks noGrp="1"/>
          </p:cNvSpPr>
          <p:nvPr>
            <p:ph type="pic" sz="quarter" idx="24" hasCustomPrompt="1"/>
          </p:nvPr>
        </p:nvSpPr>
        <p:spPr>
          <a:xfrm>
            <a:off x="7161970" y="1762323"/>
            <a:ext cx="1269802" cy="1248153"/>
          </a:xfrm>
          <a:prstGeom prst="ellipse">
            <a:avLst/>
          </a:prstGeom>
          <a:noFill/>
          <a:ln w="3175">
            <a:noFill/>
          </a:ln>
        </p:spPr>
        <p:style>
          <a:lnRef idx="2">
            <a:schemeClr val="accent1"/>
          </a:lnRef>
          <a:fillRef idx="1">
            <a:schemeClr val="lt1"/>
          </a:fillRef>
          <a:effectRef idx="0">
            <a:schemeClr val="accent1"/>
          </a:effectRef>
          <a:fontRef idx="minor">
            <a:schemeClr val="dk1"/>
          </a:fontRef>
        </p:style>
        <p:txBody>
          <a:bodyPr lIns="0" tIns="0" rIns="0" bIns="0" anchor="ctr" anchorCtr="0">
            <a:normAutofit/>
          </a:bodyPr>
          <a:lstStyle>
            <a:lvl1pPr marL="0" indent="0" algn="ctr">
              <a:buNone/>
              <a:defRPr sz="800">
                <a:solidFill>
                  <a:schemeClr val="bg1"/>
                </a:solidFill>
              </a:defRPr>
            </a:lvl1pPr>
          </a:lstStyle>
          <a:p>
            <a:r>
              <a:rPr lang="en-US"/>
              <a:t>Headshot</a:t>
            </a:r>
          </a:p>
        </p:txBody>
      </p:sp>
      <p:sp>
        <p:nvSpPr>
          <p:cNvPr id="33" name="Text Placeholder 11">
            <a:extLst>
              <a:ext uri="{FF2B5EF4-FFF2-40B4-BE49-F238E27FC236}">
                <a16:creationId xmlns:a16="http://schemas.microsoft.com/office/drawing/2014/main" id="{354A9720-6605-BF44-B5CA-0E62C0EE2434}"/>
              </a:ext>
            </a:extLst>
          </p:cNvPr>
          <p:cNvSpPr>
            <a:spLocks noGrp="1"/>
          </p:cNvSpPr>
          <p:nvPr>
            <p:ph type="body" sz="quarter" idx="25" hasCustomPrompt="1"/>
          </p:nvPr>
        </p:nvSpPr>
        <p:spPr>
          <a:xfrm>
            <a:off x="2555777"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4" name="Text Placeholder 11">
            <a:extLst>
              <a:ext uri="{FF2B5EF4-FFF2-40B4-BE49-F238E27FC236}">
                <a16:creationId xmlns:a16="http://schemas.microsoft.com/office/drawing/2014/main" id="{329974DF-F68B-1240-A57C-3C5CEFAA27A2}"/>
              </a:ext>
            </a:extLst>
          </p:cNvPr>
          <p:cNvSpPr>
            <a:spLocks noGrp="1"/>
          </p:cNvSpPr>
          <p:nvPr>
            <p:ph type="body" sz="quarter" idx="26" hasCustomPrompt="1"/>
          </p:nvPr>
        </p:nvSpPr>
        <p:spPr>
          <a:xfrm>
            <a:off x="2555777"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35" name="Text Placeholder 11">
            <a:extLst>
              <a:ext uri="{FF2B5EF4-FFF2-40B4-BE49-F238E27FC236}">
                <a16:creationId xmlns:a16="http://schemas.microsoft.com/office/drawing/2014/main" id="{B790BB11-DDB4-D54C-B932-1E6AC8B2EF17}"/>
              </a:ext>
            </a:extLst>
          </p:cNvPr>
          <p:cNvSpPr>
            <a:spLocks noGrp="1"/>
          </p:cNvSpPr>
          <p:nvPr>
            <p:ph type="body" sz="quarter" idx="27" hasCustomPrompt="1"/>
          </p:nvPr>
        </p:nvSpPr>
        <p:spPr>
          <a:xfrm>
            <a:off x="4716016"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6" name="Text Placeholder 11">
            <a:extLst>
              <a:ext uri="{FF2B5EF4-FFF2-40B4-BE49-F238E27FC236}">
                <a16:creationId xmlns:a16="http://schemas.microsoft.com/office/drawing/2014/main" id="{E7334D9A-F7EE-B941-B3C6-4F29E18EEDA1}"/>
              </a:ext>
            </a:extLst>
          </p:cNvPr>
          <p:cNvSpPr>
            <a:spLocks noGrp="1"/>
          </p:cNvSpPr>
          <p:nvPr>
            <p:ph type="body" sz="quarter" idx="28" hasCustomPrompt="1"/>
          </p:nvPr>
        </p:nvSpPr>
        <p:spPr>
          <a:xfrm>
            <a:off x="4716016"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37" name="Text Placeholder 11">
            <a:extLst>
              <a:ext uri="{FF2B5EF4-FFF2-40B4-BE49-F238E27FC236}">
                <a16:creationId xmlns:a16="http://schemas.microsoft.com/office/drawing/2014/main" id="{5BA6B9BD-7170-BC4D-8C45-DF0881A5EBAA}"/>
              </a:ext>
            </a:extLst>
          </p:cNvPr>
          <p:cNvSpPr>
            <a:spLocks noGrp="1"/>
          </p:cNvSpPr>
          <p:nvPr>
            <p:ph type="body" sz="quarter" idx="29" hasCustomPrompt="1"/>
          </p:nvPr>
        </p:nvSpPr>
        <p:spPr>
          <a:xfrm>
            <a:off x="6856800" y="3109584"/>
            <a:ext cx="1871762" cy="236731"/>
          </a:xfrm>
        </p:spPr>
        <p:txBody>
          <a:bodyPr wrap="square" lIns="91440" tIns="0" rIns="91440" bIns="0" anchor="b" anchorCtr="0">
            <a:noAutofit/>
          </a:bodyPr>
          <a:lstStyle>
            <a:lvl1pPr marL="0" indent="0" algn="ctr">
              <a:buNone/>
              <a:defRPr sz="1400" b="0">
                <a:solidFill>
                  <a:schemeClr val="bg1"/>
                </a:solidFill>
                <a:latin typeface="Springwood Brush" pitchFamily="2" charset="77"/>
              </a:defRPr>
            </a:lvl1pPr>
          </a:lstStyle>
          <a:p>
            <a:r>
              <a:rPr lang="en-US"/>
              <a:t>Citation Name</a:t>
            </a:r>
            <a:r>
              <a:rPr lang="en-US" baseline="0"/>
              <a:t>, Title</a:t>
            </a:r>
          </a:p>
        </p:txBody>
      </p:sp>
      <p:sp>
        <p:nvSpPr>
          <p:cNvPr id="38" name="Text Placeholder 11">
            <a:extLst>
              <a:ext uri="{FF2B5EF4-FFF2-40B4-BE49-F238E27FC236}">
                <a16:creationId xmlns:a16="http://schemas.microsoft.com/office/drawing/2014/main" id="{BB0C5E09-1195-1C48-A310-7CA6AE6FFD07}"/>
              </a:ext>
            </a:extLst>
          </p:cNvPr>
          <p:cNvSpPr>
            <a:spLocks noGrp="1"/>
          </p:cNvSpPr>
          <p:nvPr>
            <p:ph type="body" sz="quarter" idx="30" hasCustomPrompt="1"/>
          </p:nvPr>
        </p:nvSpPr>
        <p:spPr>
          <a:xfrm>
            <a:off x="6856800" y="3382958"/>
            <a:ext cx="1871762" cy="204671"/>
          </a:xfrm>
        </p:spPr>
        <p:txBody>
          <a:bodyPr wrap="square" lIns="91440" tIns="0" rIns="91440" bIns="0">
            <a:noAutofit/>
          </a:bodyPr>
          <a:lstStyle>
            <a:lvl1pPr marL="0" indent="0" algn="ctr">
              <a:buNone/>
              <a:defRPr sz="1200" b="0" i="0">
                <a:solidFill>
                  <a:schemeClr val="bg1"/>
                </a:solidFill>
                <a:latin typeface="+mn-lt"/>
                <a:ea typeface="Roboto Light" panose="02000000000000000000" pitchFamily="2" charset="0"/>
                <a:cs typeface="Roboto Light" panose="02000000000000000000" pitchFamily="2" charset="0"/>
              </a:defRPr>
            </a:lvl1pPr>
          </a:lstStyle>
          <a:p>
            <a:pPr lvl="0"/>
            <a:r>
              <a:rPr lang="en-US"/>
              <a:t>Company</a:t>
            </a:r>
          </a:p>
        </p:txBody>
      </p:sp>
      <p:sp>
        <p:nvSpPr>
          <p:cNvPr id="22" name="Rectangle 21">
            <a:extLst>
              <a:ext uri="{FF2B5EF4-FFF2-40B4-BE49-F238E27FC236}">
                <a16:creationId xmlns:a16="http://schemas.microsoft.com/office/drawing/2014/main" id="{029FC039-345F-9646-B4C8-C999E60B69C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20" name="Title 3">
            <a:extLst>
              <a:ext uri="{FF2B5EF4-FFF2-40B4-BE49-F238E27FC236}">
                <a16:creationId xmlns:a16="http://schemas.microsoft.com/office/drawing/2014/main" id="{EEF1B438-EED6-9249-81EC-A6757F83C6E2}"/>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819426084"/>
      </p:ext>
    </p:extLst>
  </p:cSld>
  <p:clrMapOvr>
    <a:masterClrMapping/>
  </p:clrMapOvr>
  <p:extLst>
    <p:ext uri="{DCECCB84-F9BA-43D5-87BE-67443E8EF086}">
      <p15:sldGuideLst xmlns:p15="http://schemas.microsoft.com/office/powerpoint/2012/main">
        <p15:guide id="1" pos="1451" userDrawn="1">
          <p15:clr>
            <a:srgbClr val="FBAE40"/>
          </p15:clr>
        </p15:guide>
        <p15:guide id="2" pos="1610" userDrawn="1">
          <p15:clr>
            <a:srgbClr val="FBAE40"/>
          </p15:clr>
        </p15:guide>
        <p15:guide id="3" pos="4150" userDrawn="1">
          <p15:clr>
            <a:srgbClr val="FBAE40"/>
          </p15:clr>
        </p15:guide>
        <p15:guide id="4" pos="2789" userDrawn="1">
          <p15:clr>
            <a:srgbClr val="FBAE40"/>
          </p15:clr>
        </p15:guide>
        <p15:guide id="5" pos="4309" userDrawn="1">
          <p15:clr>
            <a:srgbClr val="FBAE40"/>
          </p15:clr>
        </p15:guide>
        <p15:guide id="6" pos="2971"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asic Layout / Horizontal / Light">
    <p:bg>
      <p:bgPr>
        <a:solidFill>
          <a:schemeClr val="bg2"/>
        </a:solidFill>
        <a:effectLst/>
      </p:bgPr>
    </p:bg>
    <p:spTree>
      <p:nvGrpSpPr>
        <p:cNvPr id="1" name=""/>
        <p:cNvGrpSpPr/>
        <p:nvPr/>
      </p:nvGrpSpPr>
      <p:grpSpPr>
        <a:xfrm>
          <a:off x="0" y="0"/>
          <a:ext cx="0" cy="0"/>
          <a:chOff x="0" y="0"/>
          <a:chExt cx="0" cy="0"/>
        </a:xfrm>
      </p:grpSpPr>
      <p:sp>
        <p:nvSpPr>
          <p:cNvPr id="10" name="Google Shape;91;p17">
            <a:extLst>
              <a:ext uri="{FF2B5EF4-FFF2-40B4-BE49-F238E27FC236}">
                <a16:creationId xmlns:a16="http://schemas.microsoft.com/office/drawing/2014/main" id="{893EB78B-F564-B349-A848-B8E3F7B50A0E}"/>
              </a:ext>
            </a:extLst>
          </p:cNvPr>
          <p:cNvSpPr/>
          <p:nvPr userDrawn="1"/>
        </p:nvSpPr>
        <p:spPr>
          <a:xfrm flipV="1">
            <a:off x="-1" y="-1"/>
            <a:ext cx="9144000" cy="627063"/>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Content Placeholder 6">
            <a:extLst>
              <a:ext uri="{FF2B5EF4-FFF2-40B4-BE49-F238E27FC236}">
                <a16:creationId xmlns:a16="http://schemas.microsoft.com/office/drawing/2014/main" id="{EC97C7BA-EC55-9F48-88D4-F59E116335FF}"/>
              </a:ext>
            </a:extLst>
          </p:cNvPr>
          <p:cNvSpPr>
            <a:spLocks noGrp="1"/>
          </p:cNvSpPr>
          <p:nvPr>
            <p:ph sz="quarter" idx="16"/>
          </p:nvPr>
        </p:nvSpPr>
        <p:spPr>
          <a:xfrm>
            <a:off x="935038" y="1372263"/>
            <a:ext cx="7273925" cy="2856838"/>
          </a:xfrm>
        </p:spPr>
        <p:txBody>
          <a:bodyPr>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pic>
        <p:nvPicPr>
          <p:cNvPr id="13" name="Graphic 12">
            <a:extLst>
              <a:ext uri="{FF2B5EF4-FFF2-40B4-BE49-F238E27FC236}">
                <a16:creationId xmlns:a16="http://schemas.microsoft.com/office/drawing/2014/main" id="{ECD4AECE-EFA0-924C-922C-BD88A1601C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4" name="Rectangle 13">
            <a:extLst>
              <a:ext uri="{FF2B5EF4-FFF2-40B4-BE49-F238E27FC236}">
                <a16:creationId xmlns:a16="http://schemas.microsoft.com/office/drawing/2014/main" id="{664BE60E-F70D-A04B-8816-25EB1803333D}"/>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2" name="Title 3">
            <a:extLst>
              <a:ext uri="{FF2B5EF4-FFF2-40B4-BE49-F238E27FC236}">
                <a16:creationId xmlns:a16="http://schemas.microsoft.com/office/drawing/2014/main" id="{511A8E72-8BCE-7240-A524-9DA79A96F583}"/>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2904647547"/>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64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llage slide 8 photos- orange ">
    <p:bg>
      <p:bgPr>
        <a:solidFill>
          <a:schemeClr val="accent1"/>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BA94A599-179C-6A4F-B3E2-AE017017DF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7" name="Title 3">
            <a:extLst>
              <a:ext uri="{FF2B5EF4-FFF2-40B4-BE49-F238E27FC236}">
                <a16:creationId xmlns:a16="http://schemas.microsoft.com/office/drawing/2014/main" id="{2401552B-8C73-D04E-A2D5-BD921C90309D}"/>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8" name="Rectangle 17">
            <a:extLst>
              <a:ext uri="{FF2B5EF4-FFF2-40B4-BE49-F238E27FC236}">
                <a16:creationId xmlns:a16="http://schemas.microsoft.com/office/drawing/2014/main" id="{7D986547-EA4B-594F-98B3-A25F4B5B17BE}"/>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20" name="Picture Placeholder 25">
            <a:extLst>
              <a:ext uri="{FF2B5EF4-FFF2-40B4-BE49-F238E27FC236}">
                <a16:creationId xmlns:a16="http://schemas.microsoft.com/office/drawing/2014/main" id="{842177B1-002C-4044-A22B-F622E9B73C0E}"/>
              </a:ext>
            </a:extLst>
          </p:cNvPr>
          <p:cNvSpPr>
            <a:spLocks noGrp="1"/>
          </p:cNvSpPr>
          <p:nvPr>
            <p:ph type="pic" sz="quarter" idx="22"/>
          </p:nvPr>
        </p:nvSpPr>
        <p:spPr>
          <a:xfrm>
            <a:off x="405200" y="641242"/>
            <a:ext cx="1879415" cy="1879415"/>
          </a:xfrm>
        </p:spPr>
        <p:txBody>
          <a:bodyPr/>
          <a:lstStyle>
            <a:lvl1pPr marL="0" indent="0">
              <a:buNone/>
              <a:defRPr>
                <a:solidFill>
                  <a:schemeClr val="bg1"/>
                </a:solidFill>
              </a:defRPr>
            </a:lvl1pPr>
          </a:lstStyle>
          <a:p>
            <a:endParaRPr lang="en-CO"/>
          </a:p>
        </p:txBody>
      </p:sp>
      <p:sp>
        <p:nvSpPr>
          <p:cNvPr id="21" name="Picture Placeholder 25">
            <a:extLst>
              <a:ext uri="{FF2B5EF4-FFF2-40B4-BE49-F238E27FC236}">
                <a16:creationId xmlns:a16="http://schemas.microsoft.com/office/drawing/2014/main" id="{DBC49C0C-0C56-E841-AAA6-101E0087CF8A}"/>
              </a:ext>
            </a:extLst>
          </p:cNvPr>
          <p:cNvSpPr>
            <a:spLocks noGrp="1"/>
          </p:cNvSpPr>
          <p:nvPr>
            <p:ph type="pic" sz="quarter" idx="23"/>
          </p:nvPr>
        </p:nvSpPr>
        <p:spPr>
          <a:xfrm>
            <a:off x="2553873" y="649807"/>
            <a:ext cx="1879415" cy="1879415"/>
          </a:xfrm>
        </p:spPr>
        <p:txBody>
          <a:bodyPr/>
          <a:lstStyle>
            <a:lvl1pPr marL="0" indent="0">
              <a:buNone/>
              <a:defRPr>
                <a:solidFill>
                  <a:schemeClr val="bg1"/>
                </a:solidFill>
              </a:defRPr>
            </a:lvl1pPr>
          </a:lstStyle>
          <a:p>
            <a:endParaRPr lang="en-CO"/>
          </a:p>
        </p:txBody>
      </p:sp>
      <p:sp>
        <p:nvSpPr>
          <p:cNvPr id="22" name="Picture Placeholder 25">
            <a:extLst>
              <a:ext uri="{FF2B5EF4-FFF2-40B4-BE49-F238E27FC236}">
                <a16:creationId xmlns:a16="http://schemas.microsoft.com/office/drawing/2014/main" id="{16CD11B1-AD80-DE45-B856-BEA641395096}"/>
              </a:ext>
            </a:extLst>
          </p:cNvPr>
          <p:cNvSpPr>
            <a:spLocks noGrp="1"/>
          </p:cNvSpPr>
          <p:nvPr>
            <p:ph type="pic" sz="quarter" idx="24"/>
          </p:nvPr>
        </p:nvSpPr>
        <p:spPr>
          <a:xfrm>
            <a:off x="4702546" y="649807"/>
            <a:ext cx="1879415" cy="1879415"/>
          </a:xfrm>
        </p:spPr>
        <p:txBody>
          <a:bodyPr/>
          <a:lstStyle>
            <a:lvl1pPr marL="0" indent="0">
              <a:buNone/>
              <a:defRPr>
                <a:solidFill>
                  <a:schemeClr val="bg1"/>
                </a:solidFill>
              </a:defRPr>
            </a:lvl1pPr>
          </a:lstStyle>
          <a:p>
            <a:endParaRPr lang="en-CO"/>
          </a:p>
        </p:txBody>
      </p:sp>
      <p:sp>
        <p:nvSpPr>
          <p:cNvPr id="23" name="Picture Placeholder 25">
            <a:extLst>
              <a:ext uri="{FF2B5EF4-FFF2-40B4-BE49-F238E27FC236}">
                <a16:creationId xmlns:a16="http://schemas.microsoft.com/office/drawing/2014/main" id="{8D2D471A-B77C-7447-8F1F-7B82EB5EF013}"/>
              </a:ext>
            </a:extLst>
          </p:cNvPr>
          <p:cNvSpPr>
            <a:spLocks noGrp="1"/>
          </p:cNvSpPr>
          <p:nvPr>
            <p:ph type="pic" sz="quarter" idx="25"/>
          </p:nvPr>
        </p:nvSpPr>
        <p:spPr>
          <a:xfrm>
            <a:off x="6851218" y="649807"/>
            <a:ext cx="1879415" cy="1879415"/>
          </a:xfrm>
        </p:spPr>
        <p:txBody>
          <a:bodyPr/>
          <a:lstStyle>
            <a:lvl1pPr marL="0" indent="0">
              <a:buNone/>
              <a:defRPr>
                <a:solidFill>
                  <a:schemeClr val="bg1"/>
                </a:solidFill>
              </a:defRPr>
            </a:lvl1pPr>
          </a:lstStyle>
          <a:p>
            <a:endParaRPr lang="en-CO"/>
          </a:p>
        </p:txBody>
      </p:sp>
      <p:sp>
        <p:nvSpPr>
          <p:cNvPr id="24" name="Picture Placeholder 25">
            <a:extLst>
              <a:ext uri="{FF2B5EF4-FFF2-40B4-BE49-F238E27FC236}">
                <a16:creationId xmlns:a16="http://schemas.microsoft.com/office/drawing/2014/main" id="{42F17152-553E-7144-B11C-CE7F5E634744}"/>
              </a:ext>
            </a:extLst>
          </p:cNvPr>
          <p:cNvSpPr>
            <a:spLocks noGrp="1"/>
          </p:cNvSpPr>
          <p:nvPr>
            <p:ph type="pic" sz="quarter" idx="26"/>
          </p:nvPr>
        </p:nvSpPr>
        <p:spPr>
          <a:xfrm>
            <a:off x="405200" y="2796108"/>
            <a:ext cx="1879415" cy="1879415"/>
          </a:xfrm>
        </p:spPr>
        <p:txBody>
          <a:bodyPr/>
          <a:lstStyle>
            <a:lvl1pPr marL="0" indent="0">
              <a:buNone/>
              <a:defRPr>
                <a:solidFill>
                  <a:schemeClr val="bg1"/>
                </a:solidFill>
              </a:defRPr>
            </a:lvl1pPr>
          </a:lstStyle>
          <a:p>
            <a:endParaRPr lang="en-CO"/>
          </a:p>
        </p:txBody>
      </p:sp>
      <p:sp>
        <p:nvSpPr>
          <p:cNvPr id="30" name="Picture Placeholder 25">
            <a:extLst>
              <a:ext uri="{FF2B5EF4-FFF2-40B4-BE49-F238E27FC236}">
                <a16:creationId xmlns:a16="http://schemas.microsoft.com/office/drawing/2014/main" id="{32FF4DCE-4139-3046-86B4-B3E668B25841}"/>
              </a:ext>
            </a:extLst>
          </p:cNvPr>
          <p:cNvSpPr>
            <a:spLocks noGrp="1"/>
          </p:cNvSpPr>
          <p:nvPr>
            <p:ph type="pic" sz="quarter" idx="27"/>
          </p:nvPr>
        </p:nvSpPr>
        <p:spPr>
          <a:xfrm>
            <a:off x="2553873" y="2804673"/>
            <a:ext cx="1879415" cy="1879415"/>
          </a:xfrm>
        </p:spPr>
        <p:txBody>
          <a:bodyPr/>
          <a:lstStyle>
            <a:lvl1pPr marL="0" indent="0">
              <a:buNone/>
              <a:defRPr>
                <a:solidFill>
                  <a:schemeClr val="bg1"/>
                </a:solidFill>
              </a:defRPr>
            </a:lvl1pPr>
          </a:lstStyle>
          <a:p>
            <a:endParaRPr lang="en-CO"/>
          </a:p>
        </p:txBody>
      </p:sp>
      <p:sp>
        <p:nvSpPr>
          <p:cNvPr id="31" name="Picture Placeholder 25">
            <a:extLst>
              <a:ext uri="{FF2B5EF4-FFF2-40B4-BE49-F238E27FC236}">
                <a16:creationId xmlns:a16="http://schemas.microsoft.com/office/drawing/2014/main" id="{8CD7E134-1A94-9444-9018-07CDDA5EC9C7}"/>
              </a:ext>
            </a:extLst>
          </p:cNvPr>
          <p:cNvSpPr>
            <a:spLocks noGrp="1"/>
          </p:cNvSpPr>
          <p:nvPr>
            <p:ph type="pic" sz="quarter" idx="28"/>
          </p:nvPr>
        </p:nvSpPr>
        <p:spPr>
          <a:xfrm>
            <a:off x="4702546" y="2804673"/>
            <a:ext cx="1879415" cy="1879415"/>
          </a:xfrm>
        </p:spPr>
        <p:txBody>
          <a:bodyPr/>
          <a:lstStyle>
            <a:lvl1pPr marL="0" indent="0">
              <a:buNone/>
              <a:defRPr>
                <a:solidFill>
                  <a:schemeClr val="bg1"/>
                </a:solidFill>
              </a:defRPr>
            </a:lvl1pPr>
          </a:lstStyle>
          <a:p>
            <a:endParaRPr lang="en-CO"/>
          </a:p>
        </p:txBody>
      </p:sp>
      <p:sp>
        <p:nvSpPr>
          <p:cNvPr id="32" name="Picture Placeholder 25">
            <a:extLst>
              <a:ext uri="{FF2B5EF4-FFF2-40B4-BE49-F238E27FC236}">
                <a16:creationId xmlns:a16="http://schemas.microsoft.com/office/drawing/2014/main" id="{DDA0B08B-0AAD-4146-A947-1BCAE30F7B2B}"/>
              </a:ext>
            </a:extLst>
          </p:cNvPr>
          <p:cNvSpPr>
            <a:spLocks noGrp="1"/>
          </p:cNvSpPr>
          <p:nvPr>
            <p:ph type="pic" sz="quarter" idx="29"/>
          </p:nvPr>
        </p:nvSpPr>
        <p:spPr>
          <a:xfrm>
            <a:off x="6851218" y="2804673"/>
            <a:ext cx="1879415"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1347157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llage slide 4 photos/square- orange ">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F9177CD-4FD6-174F-97B8-A8A6298E42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51E64859-E744-B441-823B-CB22529F2775}"/>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AE73E84-024E-CE49-B1AF-0283CA8C32FB}"/>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Picture Placeholder 25">
            <a:extLst>
              <a:ext uri="{FF2B5EF4-FFF2-40B4-BE49-F238E27FC236}">
                <a16:creationId xmlns:a16="http://schemas.microsoft.com/office/drawing/2014/main" id="{B2639F36-948B-4548-AE61-A2B34EBB5687}"/>
              </a:ext>
            </a:extLst>
          </p:cNvPr>
          <p:cNvSpPr>
            <a:spLocks noGrp="1"/>
          </p:cNvSpPr>
          <p:nvPr>
            <p:ph type="pic" sz="quarter" idx="22"/>
          </p:nvPr>
        </p:nvSpPr>
        <p:spPr>
          <a:xfrm>
            <a:off x="404251" y="1632042"/>
            <a:ext cx="1879415" cy="1879415"/>
          </a:xfrm>
        </p:spPr>
        <p:txBody>
          <a:bodyPr/>
          <a:lstStyle>
            <a:lvl1pPr marL="0" indent="0">
              <a:buNone/>
              <a:defRPr>
                <a:solidFill>
                  <a:schemeClr val="bg1"/>
                </a:solidFill>
              </a:defRPr>
            </a:lvl1pPr>
          </a:lstStyle>
          <a:p>
            <a:endParaRPr lang="en-CO"/>
          </a:p>
        </p:txBody>
      </p:sp>
      <p:sp>
        <p:nvSpPr>
          <p:cNvPr id="16" name="Picture Placeholder 25">
            <a:extLst>
              <a:ext uri="{FF2B5EF4-FFF2-40B4-BE49-F238E27FC236}">
                <a16:creationId xmlns:a16="http://schemas.microsoft.com/office/drawing/2014/main" id="{408AA176-A85D-FB4E-B434-858FD925E19A}"/>
              </a:ext>
            </a:extLst>
          </p:cNvPr>
          <p:cNvSpPr>
            <a:spLocks noGrp="1"/>
          </p:cNvSpPr>
          <p:nvPr>
            <p:ph type="pic" sz="quarter" idx="23"/>
          </p:nvPr>
        </p:nvSpPr>
        <p:spPr>
          <a:xfrm>
            <a:off x="2570178" y="1632042"/>
            <a:ext cx="1879415" cy="1879415"/>
          </a:xfrm>
        </p:spPr>
        <p:txBody>
          <a:bodyPr/>
          <a:lstStyle>
            <a:lvl1pPr marL="0" indent="0">
              <a:buNone/>
              <a:defRPr>
                <a:solidFill>
                  <a:schemeClr val="bg1"/>
                </a:solidFill>
              </a:defRPr>
            </a:lvl1pPr>
          </a:lstStyle>
          <a:p>
            <a:endParaRPr lang="en-CO"/>
          </a:p>
        </p:txBody>
      </p:sp>
      <p:sp>
        <p:nvSpPr>
          <p:cNvPr id="18" name="Picture Placeholder 25">
            <a:extLst>
              <a:ext uri="{FF2B5EF4-FFF2-40B4-BE49-F238E27FC236}">
                <a16:creationId xmlns:a16="http://schemas.microsoft.com/office/drawing/2014/main" id="{41AE467E-CDA2-1047-9E64-B748A304AE34}"/>
              </a:ext>
            </a:extLst>
          </p:cNvPr>
          <p:cNvSpPr>
            <a:spLocks noGrp="1"/>
          </p:cNvSpPr>
          <p:nvPr>
            <p:ph type="pic" sz="quarter" idx="26"/>
          </p:nvPr>
        </p:nvSpPr>
        <p:spPr>
          <a:xfrm>
            <a:off x="4704010" y="1632042"/>
            <a:ext cx="1879415" cy="1879415"/>
          </a:xfrm>
        </p:spPr>
        <p:txBody>
          <a:bodyPr/>
          <a:lstStyle>
            <a:lvl1pPr marL="0" indent="0">
              <a:buNone/>
              <a:defRPr>
                <a:solidFill>
                  <a:schemeClr val="bg1"/>
                </a:solidFill>
              </a:defRPr>
            </a:lvl1pPr>
          </a:lstStyle>
          <a:p>
            <a:endParaRPr lang="en-CO"/>
          </a:p>
        </p:txBody>
      </p:sp>
      <p:sp>
        <p:nvSpPr>
          <p:cNvPr id="19" name="Picture Placeholder 25">
            <a:extLst>
              <a:ext uri="{FF2B5EF4-FFF2-40B4-BE49-F238E27FC236}">
                <a16:creationId xmlns:a16="http://schemas.microsoft.com/office/drawing/2014/main" id="{4E5BEC3A-F596-584F-BBAD-65DF925E9A3A}"/>
              </a:ext>
            </a:extLst>
          </p:cNvPr>
          <p:cNvSpPr>
            <a:spLocks noGrp="1"/>
          </p:cNvSpPr>
          <p:nvPr>
            <p:ph type="pic" sz="quarter" idx="27"/>
          </p:nvPr>
        </p:nvSpPr>
        <p:spPr>
          <a:xfrm>
            <a:off x="6864257" y="1632042"/>
            <a:ext cx="1879415"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191506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llage slide 4 photos/rectangle- orange ">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A3F1DA-D46E-5746-99F2-1A5097296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DC8696CD-955D-6D42-BB90-07F57AEB1B56}"/>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09FF293E-526C-5D49-94FE-E82F17F0851E}"/>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3" name="Picture Placeholder 25">
            <a:extLst>
              <a:ext uri="{FF2B5EF4-FFF2-40B4-BE49-F238E27FC236}">
                <a16:creationId xmlns:a16="http://schemas.microsoft.com/office/drawing/2014/main" id="{FE4B234F-756B-7B4A-A713-67F6A477D410}"/>
              </a:ext>
            </a:extLst>
          </p:cNvPr>
          <p:cNvSpPr>
            <a:spLocks noGrp="1"/>
          </p:cNvSpPr>
          <p:nvPr>
            <p:ph type="pic" sz="quarter" idx="22"/>
          </p:nvPr>
        </p:nvSpPr>
        <p:spPr>
          <a:xfrm>
            <a:off x="405407" y="634008"/>
            <a:ext cx="4017762" cy="1879415"/>
          </a:xfrm>
        </p:spPr>
        <p:txBody>
          <a:bodyPr/>
          <a:lstStyle>
            <a:lvl1pPr marL="0" indent="0">
              <a:buNone/>
              <a:defRPr>
                <a:solidFill>
                  <a:schemeClr val="bg1"/>
                </a:solidFill>
              </a:defRPr>
            </a:lvl1pPr>
          </a:lstStyle>
          <a:p>
            <a:endParaRPr lang="en-CO"/>
          </a:p>
        </p:txBody>
      </p:sp>
      <p:sp>
        <p:nvSpPr>
          <p:cNvPr id="16" name="Picture Placeholder 25">
            <a:extLst>
              <a:ext uri="{FF2B5EF4-FFF2-40B4-BE49-F238E27FC236}">
                <a16:creationId xmlns:a16="http://schemas.microsoft.com/office/drawing/2014/main" id="{7D7B4328-D470-9E43-B0BB-EBE1C73CD01B}"/>
              </a:ext>
            </a:extLst>
          </p:cNvPr>
          <p:cNvSpPr>
            <a:spLocks noGrp="1"/>
          </p:cNvSpPr>
          <p:nvPr>
            <p:ph type="pic" sz="quarter" idx="24"/>
          </p:nvPr>
        </p:nvSpPr>
        <p:spPr>
          <a:xfrm>
            <a:off x="4702546" y="634008"/>
            <a:ext cx="4046168" cy="1879415"/>
          </a:xfrm>
        </p:spPr>
        <p:txBody>
          <a:bodyPr/>
          <a:lstStyle>
            <a:lvl1pPr marL="0" indent="0">
              <a:buNone/>
              <a:defRPr>
                <a:solidFill>
                  <a:schemeClr val="bg1"/>
                </a:solidFill>
              </a:defRPr>
            </a:lvl1pPr>
          </a:lstStyle>
          <a:p>
            <a:endParaRPr lang="en-CO"/>
          </a:p>
        </p:txBody>
      </p:sp>
      <p:sp>
        <p:nvSpPr>
          <p:cNvPr id="20" name="Picture Placeholder 25">
            <a:extLst>
              <a:ext uri="{FF2B5EF4-FFF2-40B4-BE49-F238E27FC236}">
                <a16:creationId xmlns:a16="http://schemas.microsoft.com/office/drawing/2014/main" id="{A7F10031-D36B-1740-BD45-74AE69CE307C}"/>
              </a:ext>
            </a:extLst>
          </p:cNvPr>
          <p:cNvSpPr>
            <a:spLocks noGrp="1"/>
          </p:cNvSpPr>
          <p:nvPr>
            <p:ph type="pic" sz="quarter" idx="25"/>
          </p:nvPr>
        </p:nvSpPr>
        <p:spPr>
          <a:xfrm>
            <a:off x="405407" y="2811760"/>
            <a:ext cx="4017762" cy="1879415"/>
          </a:xfrm>
        </p:spPr>
        <p:txBody>
          <a:bodyPr/>
          <a:lstStyle>
            <a:lvl1pPr marL="0" indent="0">
              <a:buNone/>
              <a:defRPr>
                <a:solidFill>
                  <a:schemeClr val="bg1"/>
                </a:solidFill>
              </a:defRPr>
            </a:lvl1pPr>
          </a:lstStyle>
          <a:p>
            <a:endParaRPr lang="en-CO"/>
          </a:p>
        </p:txBody>
      </p:sp>
      <p:sp>
        <p:nvSpPr>
          <p:cNvPr id="21" name="Picture Placeholder 25">
            <a:extLst>
              <a:ext uri="{FF2B5EF4-FFF2-40B4-BE49-F238E27FC236}">
                <a16:creationId xmlns:a16="http://schemas.microsoft.com/office/drawing/2014/main" id="{B44D5D2C-1330-0E42-9ABE-38EF6DF675D0}"/>
              </a:ext>
            </a:extLst>
          </p:cNvPr>
          <p:cNvSpPr>
            <a:spLocks noGrp="1"/>
          </p:cNvSpPr>
          <p:nvPr>
            <p:ph type="pic" sz="quarter" idx="26"/>
          </p:nvPr>
        </p:nvSpPr>
        <p:spPr>
          <a:xfrm>
            <a:off x="4702546" y="2811760"/>
            <a:ext cx="4046168"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2965231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llage slide 2 photos- orange ">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872507A-C416-754C-8E27-BF5B979E0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0A76C251-700C-5341-91A5-60E6E81CFE2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6A47E86B-ABD8-AB4B-AF0A-84FE52823247}"/>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Picture Placeholder 25">
            <a:extLst>
              <a:ext uri="{FF2B5EF4-FFF2-40B4-BE49-F238E27FC236}">
                <a16:creationId xmlns:a16="http://schemas.microsoft.com/office/drawing/2014/main" id="{6F6E002C-2035-3C4D-808B-45C93591F937}"/>
              </a:ext>
            </a:extLst>
          </p:cNvPr>
          <p:cNvSpPr>
            <a:spLocks noGrp="1"/>
          </p:cNvSpPr>
          <p:nvPr>
            <p:ph type="pic" sz="quarter" idx="22"/>
          </p:nvPr>
        </p:nvSpPr>
        <p:spPr>
          <a:xfrm>
            <a:off x="399727" y="631501"/>
            <a:ext cx="4038000" cy="4064323"/>
          </a:xfrm>
        </p:spPr>
        <p:txBody>
          <a:bodyPr/>
          <a:lstStyle>
            <a:lvl1pPr marL="0" indent="0">
              <a:buNone/>
              <a:defRPr>
                <a:solidFill>
                  <a:schemeClr val="bg1"/>
                </a:solidFill>
              </a:defRPr>
            </a:lvl1pPr>
          </a:lstStyle>
          <a:p>
            <a:endParaRPr lang="en-CO"/>
          </a:p>
        </p:txBody>
      </p:sp>
      <p:sp>
        <p:nvSpPr>
          <p:cNvPr id="18" name="Picture Placeholder 25">
            <a:extLst>
              <a:ext uri="{FF2B5EF4-FFF2-40B4-BE49-F238E27FC236}">
                <a16:creationId xmlns:a16="http://schemas.microsoft.com/office/drawing/2014/main" id="{59EB39AA-CAC1-A543-B7D3-B8895F254C61}"/>
              </a:ext>
            </a:extLst>
          </p:cNvPr>
          <p:cNvSpPr>
            <a:spLocks noGrp="1"/>
          </p:cNvSpPr>
          <p:nvPr>
            <p:ph type="pic" sz="quarter" idx="24"/>
          </p:nvPr>
        </p:nvSpPr>
        <p:spPr>
          <a:xfrm>
            <a:off x="4702546" y="627063"/>
            <a:ext cx="4046168" cy="4068762"/>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346348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grey whitout brush">
    <p:bg>
      <p:bgPr>
        <a:solidFill>
          <a:srgbClr val="F3F3F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6083" y="4476369"/>
            <a:ext cx="106984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4334" y="3487279"/>
            <a:ext cx="3772266" cy="204671"/>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4334" y="3730924"/>
            <a:ext cx="3772266" cy="204671"/>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4335" y="2044729"/>
            <a:ext cx="3772266" cy="272895"/>
          </a:xfrm>
        </p:spPr>
        <p:txBody>
          <a:bodyPr wrap="square" anchor="t" anchorCtr="0">
            <a:no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itle 13">
            <a:extLst>
              <a:ext uri="{FF2B5EF4-FFF2-40B4-BE49-F238E27FC236}">
                <a16:creationId xmlns:a16="http://schemas.microsoft.com/office/drawing/2014/main" id="{3EFDCF33-FCA5-EB4E-AECA-A5782DC7CC65}"/>
              </a:ext>
            </a:extLst>
          </p:cNvPr>
          <p:cNvSpPr>
            <a:spLocks noGrp="1"/>
          </p:cNvSpPr>
          <p:nvPr>
            <p:ph type="title"/>
          </p:nvPr>
        </p:nvSpPr>
        <p:spPr>
          <a:xfrm>
            <a:off x="395288" y="1145321"/>
            <a:ext cx="3771312" cy="830997"/>
          </a:xfrm>
        </p:spPr>
        <p:txBody>
          <a:bodyPr wrap="square" lIns="0" tIns="0" bIns="0" anchor="b" anchorCtr="0">
            <a:noAutofit/>
          </a:bodyPr>
          <a:lstStyle>
            <a:lvl1pPr>
              <a:defRPr sz="3000" b="0" i="0">
                <a:solidFill>
                  <a:schemeClr val="accent2"/>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1" name="Rectangle 10">
            <a:extLst>
              <a:ext uri="{FF2B5EF4-FFF2-40B4-BE49-F238E27FC236}">
                <a16:creationId xmlns:a16="http://schemas.microsoft.com/office/drawing/2014/main" id="{74D5E0F2-6985-874E-97ED-EA3E66770ADB}"/>
              </a:ext>
            </a:extLst>
          </p:cNvPr>
          <p:cNvSpPr/>
          <p:nvPr userDrawn="1"/>
        </p:nvSpPr>
        <p:spPr>
          <a:xfrm>
            <a:off x="303780" y="4873581"/>
            <a:ext cx="2907647" cy="169277"/>
          </a:xfrm>
          <a:prstGeom prst="rect">
            <a:avLst/>
          </a:prstGeom>
        </p:spPr>
        <p:txBody>
          <a:bodyPr wrap="square">
            <a:spAutoFit/>
          </a:bodyPr>
          <a:lstStyle/>
          <a:p>
            <a:pPr algn="l"/>
            <a:r>
              <a:rPr lang="en-US" sz="500"/>
              <a:t>Genesys confidential and proprietary information. Unauthorized disclosure is prohibited.</a:t>
            </a:r>
          </a:p>
        </p:txBody>
      </p:sp>
    </p:spTree>
    <p:extLst>
      <p:ext uri="{BB962C8B-B14F-4D97-AF65-F5344CB8AC3E}">
        <p14:creationId xmlns:p14="http://schemas.microsoft.com/office/powerpoint/2010/main" val="3649424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lage slide 8 photos- blue">
    <p:bg>
      <p:bgPr>
        <a:solidFill>
          <a:srgbClr val="23395D"/>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32B4BAD-0B7A-D547-9E4E-6D957A9F93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9" name="Picture Placeholder 25">
            <a:extLst>
              <a:ext uri="{FF2B5EF4-FFF2-40B4-BE49-F238E27FC236}">
                <a16:creationId xmlns:a16="http://schemas.microsoft.com/office/drawing/2014/main" id="{FD03C681-2332-4542-ACE0-C490A54F7C1A}"/>
              </a:ext>
            </a:extLst>
          </p:cNvPr>
          <p:cNvSpPr>
            <a:spLocks noGrp="1"/>
          </p:cNvSpPr>
          <p:nvPr>
            <p:ph type="pic" sz="quarter" idx="22"/>
          </p:nvPr>
        </p:nvSpPr>
        <p:spPr>
          <a:xfrm>
            <a:off x="405200" y="641242"/>
            <a:ext cx="1879415" cy="1879415"/>
          </a:xfrm>
        </p:spPr>
        <p:txBody>
          <a:bodyPr/>
          <a:lstStyle>
            <a:lvl1pPr marL="0" indent="0">
              <a:buNone/>
              <a:defRPr>
                <a:solidFill>
                  <a:schemeClr val="bg1"/>
                </a:solidFill>
              </a:defRPr>
            </a:lvl1pPr>
          </a:lstStyle>
          <a:p>
            <a:endParaRPr lang="en-CO"/>
          </a:p>
        </p:txBody>
      </p:sp>
      <p:sp>
        <p:nvSpPr>
          <p:cNvPr id="12" name="Picture Placeholder 25">
            <a:extLst>
              <a:ext uri="{FF2B5EF4-FFF2-40B4-BE49-F238E27FC236}">
                <a16:creationId xmlns:a16="http://schemas.microsoft.com/office/drawing/2014/main" id="{1900B105-7E7D-D647-9C42-55BED2050D3B}"/>
              </a:ext>
            </a:extLst>
          </p:cNvPr>
          <p:cNvSpPr>
            <a:spLocks noGrp="1"/>
          </p:cNvSpPr>
          <p:nvPr>
            <p:ph type="pic" sz="quarter" idx="23"/>
          </p:nvPr>
        </p:nvSpPr>
        <p:spPr>
          <a:xfrm>
            <a:off x="2553873" y="649807"/>
            <a:ext cx="1879415" cy="1879415"/>
          </a:xfrm>
        </p:spPr>
        <p:txBody>
          <a:bodyPr/>
          <a:lstStyle>
            <a:lvl1pPr marL="0" indent="0">
              <a:buNone/>
              <a:defRPr>
                <a:solidFill>
                  <a:schemeClr val="bg1"/>
                </a:solidFill>
              </a:defRPr>
            </a:lvl1pPr>
          </a:lstStyle>
          <a:p>
            <a:endParaRPr lang="en-CO"/>
          </a:p>
        </p:txBody>
      </p:sp>
      <p:sp>
        <p:nvSpPr>
          <p:cNvPr id="15" name="Picture Placeholder 25">
            <a:extLst>
              <a:ext uri="{FF2B5EF4-FFF2-40B4-BE49-F238E27FC236}">
                <a16:creationId xmlns:a16="http://schemas.microsoft.com/office/drawing/2014/main" id="{DA1C8E0F-34B5-8F4A-B4B1-B14654A0C3D2}"/>
              </a:ext>
            </a:extLst>
          </p:cNvPr>
          <p:cNvSpPr>
            <a:spLocks noGrp="1"/>
          </p:cNvSpPr>
          <p:nvPr>
            <p:ph type="pic" sz="quarter" idx="24"/>
          </p:nvPr>
        </p:nvSpPr>
        <p:spPr>
          <a:xfrm>
            <a:off x="4702546" y="649807"/>
            <a:ext cx="1879415" cy="1879415"/>
          </a:xfrm>
        </p:spPr>
        <p:txBody>
          <a:bodyPr/>
          <a:lstStyle>
            <a:lvl1pPr marL="0" indent="0">
              <a:buNone/>
              <a:defRPr>
                <a:solidFill>
                  <a:schemeClr val="bg1"/>
                </a:solidFill>
              </a:defRPr>
            </a:lvl1pPr>
          </a:lstStyle>
          <a:p>
            <a:endParaRPr lang="en-CO"/>
          </a:p>
        </p:txBody>
      </p:sp>
      <p:sp>
        <p:nvSpPr>
          <p:cNvPr id="16" name="Picture Placeholder 25">
            <a:extLst>
              <a:ext uri="{FF2B5EF4-FFF2-40B4-BE49-F238E27FC236}">
                <a16:creationId xmlns:a16="http://schemas.microsoft.com/office/drawing/2014/main" id="{DD9902AB-A070-7044-B820-31144AC6F4D3}"/>
              </a:ext>
            </a:extLst>
          </p:cNvPr>
          <p:cNvSpPr>
            <a:spLocks noGrp="1"/>
          </p:cNvSpPr>
          <p:nvPr>
            <p:ph type="pic" sz="quarter" idx="25"/>
          </p:nvPr>
        </p:nvSpPr>
        <p:spPr>
          <a:xfrm>
            <a:off x="6851218" y="649807"/>
            <a:ext cx="1879415" cy="1879415"/>
          </a:xfrm>
        </p:spPr>
        <p:txBody>
          <a:bodyPr/>
          <a:lstStyle>
            <a:lvl1pPr marL="0" indent="0">
              <a:buNone/>
              <a:defRPr>
                <a:solidFill>
                  <a:schemeClr val="bg1"/>
                </a:solidFill>
              </a:defRPr>
            </a:lvl1pPr>
          </a:lstStyle>
          <a:p>
            <a:endParaRPr lang="en-CO"/>
          </a:p>
        </p:txBody>
      </p:sp>
      <p:sp>
        <p:nvSpPr>
          <p:cNvPr id="25" name="Picture Placeholder 25">
            <a:extLst>
              <a:ext uri="{FF2B5EF4-FFF2-40B4-BE49-F238E27FC236}">
                <a16:creationId xmlns:a16="http://schemas.microsoft.com/office/drawing/2014/main" id="{C0DA4E8A-32D8-DE48-A10C-0515E71064D2}"/>
              </a:ext>
            </a:extLst>
          </p:cNvPr>
          <p:cNvSpPr>
            <a:spLocks noGrp="1"/>
          </p:cNvSpPr>
          <p:nvPr>
            <p:ph type="pic" sz="quarter" idx="26"/>
          </p:nvPr>
        </p:nvSpPr>
        <p:spPr>
          <a:xfrm>
            <a:off x="405200" y="2796108"/>
            <a:ext cx="1879415" cy="1879415"/>
          </a:xfrm>
        </p:spPr>
        <p:txBody>
          <a:bodyPr/>
          <a:lstStyle>
            <a:lvl1pPr marL="0" indent="0">
              <a:buNone/>
              <a:defRPr>
                <a:solidFill>
                  <a:schemeClr val="bg1"/>
                </a:solidFill>
              </a:defRPr>
            </a:lvl1pPr>
          </a:lstStyle>
          <a:p>
            <a:endParaRPr lang="en-CO"/>
          </a:p>
        </p:txBody>
      </p:sp>
      <p:sp>
        <p:nvSpPr>
          <p:cNvPr id="26" name="Picture Placeholder 25">
            <a:extLst>
              <a:ext uri="{FF2B5EF4-FFF2-40B4-BE49-F238E27FC236}">
                <a16:creationId xmlns:a16="http://schemas.microsoft.com/office/drawing/2014/main" id="{3853887B-A2EC-8A44-99BD-84F7B200E3B3}"/>
              </a:ext>
            </a:extLst>
          </p:cNvPr>
          <p:cNvSpPr>
            <a:spLocks noGrp="1"/>
          </p:cNvSpPr>
          <p:nvPr>
            <p:ph type="pic" sz="quarter" idx="27"/>
          </p:nvPr>
        </p:nvSpPr>
        <p:spPr>
          <a:xfrm>
            <a:off x="2553873" y="2804673"/>
            <a:ext cx="1879415" cy="1879415"/>
          </a:xfrm>
        </p:spPr>
        <p:txBody>
          <a:bodyPr/>
          <a:lstStyle>
            <a:lvl1pPr marL="0" indent="0">
              <a:buNone/>
              <a:defRPr>
                <a:solidFill>
                  <a:schemeClr val="bg1"/>
                </a:solidFill>
              </a:defRPr>
            </a:lvl1pPr>
          </a:lstStyle>
          <a:p>
            <a:endParaRPr lang="en-CO"/>
          </a:p>
        </p:txBody>
      </p:sp>
      <p:sp>
        <p:nvSpPr>
          <p:cNvPr id="27" name="Picture Placeholder 25">
            <a:extLst>
              <a:ext uri="{FF2B5EF4-FFF2-40B4-BE49-F238E27FC236}">
                <a16:creationId xmlns:a16="http://schemas.microsoft.com/office/drawing/2014/main" id="{B7D7C2A6-3B0F-D741-A0FD-7FB1A5AA24A1}"/>
              </a:ext>
            </a:extLst>
          </p:cNvPr>
          <p:cNvSpPr>
            <a:spLocks noGrp="1"/>
          </p:cNvSpPr>
          <p:nvPr>
            <p:ph type="pic" sz="quarter" idx="28"/>
          </p:nvPr>
        </p:nvSpPr>
        <p:spPr>
          <a:xfrm>
            <a:off x="4702546" y="2804673"/>
            <a:ext cx="1879415" cy="1879415"/>
          </a:xfrm>
        </p:spPr>
        <p:txBody>
          <a:bodyPr/>
          <a:lstStyle>
            <a:lvl1pPr marL="0" indent="0">
              <a:buNone/>
              <a:defRPr>
                <a:solidFill>
                  <a:schemeClr val="bg1"/>
                </a:solidFill>
              </a:defRPr>
            </a:lvl1pPr>
          </a:lstStyle>
          <a:p>
            <a:endParaRPr lang="en-CO"/>
          </a:p>
        </p:txBody>
      </p:sp>
      <p:sp>
        <p:nvSpPr>
          <p:cNvPr id="28" name="Picture Placeholder 25">
            <a:extLst>
              <a:ext uri="{FF2B5EF4-FFF2-40B4-BE49-F238E27FC236}">
                <a16:creationId xmlns:a16="http://schemas.microsoft.com/office/drawing/2014/main" id="{A271DE7F-2BDC-5C47-9378-98733D59BB49}"/>
              </a:ext>
            </a:extLst>
          </p:cNvPr>
          <p:cNvSpPr>
            <a:spLocks noGrp="1"/>
          </p:cNvSpPr>
          <p:nvPr>
            <p:ph type="pic" sz="quarter" idx="29"/>
          </p:nvPr>
        </p:nvSpPr>
        <p:spPr>
          <a:xfrm>
            <a:off x="6851218" y="2804673"/>
            <a:ext cx="1879415" cy="1879415"/>
          </a:xfrm>
        </p:spPr>
        <p:txBody>
          <a:bodyPr/>
          <a:lstStyle>
            <a:lvl1pPr marL="0" indent="0">
              <a:buNone/>
              <a:defRPr>
                <a:solidFill>
                  <a:schemeClr val="bg1"/>
                </a:solidFill>
              </a:defRPr>
            </a:lvl1pPr>
          </a:lstStyle>
          <a:p>
            <a:endParaRPr lang="en-CO"/>
          </a:p>
        </p:txBody>
      </p:sp>
      <p:sp>
        <p:nvSpPr>
          <p:cNvPr id="19" name="Rectangle 18">
            <a:extLst>
              <a:ext uri="{FF2B5EF4-FFF2-40B4-BE49-F238E27FC236}">
                <a16:creationId xmlns:a16="http://schemas.microsoft.com/office/drawing/2014/main" id="{AC3B5E30-36DF-5048-A07B-4089A5B561FF}"/>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20" name="Graphic 19">
            <a:extLst>
              <a:ext uri="{FF2B5EF4-FFF2-40B4-BE49-F238E27FC236}">
                <a16:creationId xmlns:a16="http://schemas.microsoft.com/office/drawing/2014/main" id="{48C2EBEA-74F4-F94C-8770-CDD998B4BF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4" name="Title 3">
            <a:extLst>
              <a:ext uri="{FF2B5EF4-FFF2-40B4-BE49-F238E27FC236}">
                <a16:creationId xmlns:a16="http://schemas.microsoft.com/office/drawing/2014/main" id="{02DCC39A-AC26-1147-A9FC-7D712D47E718}"/>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234964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llage slide 4 photos/square- blue">
    <p:bg>
      <p:bgPr>
        <a:solidFill>
          <a:srgbClr val="2339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AC93E3D-9B48-FD48-A399-9A31F806EB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5CF89124-F86A-6D41-9216-6947966163B0}"/>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6" name="Graphic 15">
            <a:extLst>
              <a:ext uri="{FF2B5EF4-FFF2-40B4-BE49-F238E27FC236}">
                <a16:creationId xmlns:a16="http://schemas.microsoft.com/office/drawing/2014/main" id="{D23D69E5-BEA9-884C-9D9B-52B9FA03818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Title 3">
            <a:extLst>
              <a:ext uri="{FF2B5EF4-FFF2-40B4-BE49-F238E27FC236}">
                <a16:creationId xmlns:a16="http://schemas.microsoft.com/office/drawing/2014/main" id="{5F55DA14-7A53-474B-BEA6-2FBB4ECC9C38}"/>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3" name="Picture Placeholder 25">
            <a:extLst>
              <a:ext uri="{FF2B5EF4-FFF2-40B4-BE49-F238E27FC236}">
                <a16:creationId xmlns:a16="http://schemas.microsoft.com/office/drawing/2014/main" id="{82A60F76-824A-3C4D-BF64-F5CB4A38C461}"/>
              </a:ext>
            </a:extLst>
          </p:cNvPr>
          <p:cNvSpPr>
            <a:spLocks noGrp="1"/>
          </p:cNvSpPr>
          <p:nvPr>
            <p:ph type="pic" sz="quarter" idx="22"/>
          </p:nvPr>
        </p:nvSpPr>
        <p:spPr>
          <a:xfrm>
            <a:off x="404251" y="1632042"/>
            <a:ext cx="1879415" cy="1879415"/>
          </a:xfrm>
        </p:spPr>
        <p:txBody>
          <a:bodyPr/>
          <a:lstStyle>
            <a:lvl1pPr marL="0" indent="0">
              <a:buNone/>
              <a:defRPr>
                <a:solidFill>
                  <a:schemeClr val="bg1"/>
                </a:solidFill>
              </a:defRPr>
            </a:lvl1pPr>
          </a:lstStyle>
          <a:p>
            <a:endParaRPr lang="en-CO"/>
          </a:p>
        </p:txBody>
      </p:sp>
      <p:sp>
        <p:nvSpPr>
          <p:cNvPr id="15" name="Picture Placeholder 25">
            <a:extLst>
              <a:ext uri="{FF2B5EF4-FFF2-40B4-BE49-F238E27FC236}">
                <a16:creationId xmlns:a16="http://schemas.microsoft.com/office/drawing/2014/main" id="{773D3EAF-B3F0-A64F-907B-A51CD99DE468}"/>
              </a:ext>
            </a:extLst>
          </p:cNvPr>
          <p:cNvSpPr>
            <a:spLocks noGrp="1"/>
          </p:cNvSpPr>
          <p:nvPr>
            <p:ph type="pic" sz="quarter" idx="23"/>
          </p:nvPr>
        </p:nvSpPr>
        <p:spPr>
          <a:xfrm>
            <a:off x="2570178" y="1632042"/>
            <a:ext cx="1879415" cy="1879415"/>
          </a:xfrm>
        </p:spPr>
        <p:txBody>
          <a:bodyPr/>
          <a:lstStyle>
            <a:lvl1pPr marL="0" indent="0">
              <a:buNone/>
              <a:defRPr>
                <a:solidFill>
                  <a:schemeClr val="bg1"/>
                </a:solidFill>
              </a:defRPr>
            </a:lvl1pPr>
          </a:lstStyle>
          <a:p>
            <a:endParaRPr lang="en-CO"/>
          </a:p>
        </p:txBody>
      </p:sp>
      <p:sp>
        <p:nvSpPr>
          <p:cNvPr id="17" name="Picture Placeholder 25">
            <a:extLst>
              <a:ext uri="{FF2B5EF4-FFF2-40B4-BE49-F238E27FC236}">
                <a16:creationId xmlns:a16="http://schemas.microsoft.com/office/drawing/2014/main" id="{7DEF0928-1D9D-6840-A3AB-3BB1150E792E}"/>
              </a:ext>
            </a:extLst>
          </p:cNvPr>
          <p:cNvSpPr>
            <a:spLocks noGrp="1"/>
          </p:cNvSpPr>
          <p:nvPr>
            <p:ph type="pic" sz="quarter" idx="26"/>
          </p:nvPr>
        </p:nvSpPr>
        <p:spPr>
          <a:xfrm>
            <a:off x="4704010" y="1632042"/>
            <a:ext cx="1879415" cy="1879415"/>
          </a:xfrm>
        </p:spPr>
        <p:txBody>
          <a:bodyPr/>
          <a:lstStyle>
            <a:lvl1pPr marL="0" indent="0">
              <a:buNone/>
              <a:defRPr>
                <a:solidFill>
                  <a:schemeClr val="bg1"/>
                </a:solidFill>
              </a:defRPr>
            </a:lvl1pPr>
          </a:lstStyle>
          <a:p>
            <a:endParaRPr lang="en-CO"/>
          </a:p>
        </p:txBody>
      </p:sp>
      <p:sp>
        <p:nvSpPr>
          <p:cNvPr id="18" name="Picture Placeholder 25">
            <a:extLst>
              <a:ext uri="{FF2B5EF4-FFF2-40B4-BE49-F238E27FC236}">
                <a16:creationId xmlns:a16="http://schemas.microsoft.com/office/drawing/2014/main" id="{A153F600-6809-E342-9CDB-E0744B5342F8}"/>
              </a:ext>
            </a:extLst>
          </p:cNvPr>
          <p:cNvSpPr>
            <a:spLocks noGrp="1"/>
          </p:cNvSpPr>
          <p:nvPr>
            <p:ph type="pic" sz="quarter" idx="27"/>
          </p:nvPr>
        </p:nvSpPr>
        <p:spPr>
          <a:xfrm>
            <a:off x="6864257" y="1632042"/>
            <a:ext cx="1879415"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2763285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lage slide 4 photos/rectangle- blue">
    <p:bg>
      <p:bgPr>
        <a:solidFill>
          <a:srgbClr val="23395D"/>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40A5979-30E7-854F-A657-77F4E6017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3" name="Title 3">
            <a:extLst>
              <a:ext uri="{FF2B5EF4-FFF2-40B4-BE49-F238E27FC236}">
                <a16:creationId xmlns:a16="http://schemas.microsoft.com/office/drawing/2014/main" id="{E286B6CB-3CF6-FD4B-96F8-190A79DE7705}"/>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1" name="Rectangle 10">
            <a:extLst>
              <a:ext uri="{FF2B5EF4-FFF2-40B4-BE49-F238E27FC236}">
                <a16:creationId xmlns:a16="http://schemas.microsoft.com/office/drawing/2014/main" id="{28FAD5FD-7E9D-2647-9D68-2B913FCD865F}"/>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6" name="Graphic 15">
            <a:extLst>
              <a:ext uri="{FF2B5EF4-FFF2-40B4-BE49-F238E27FC236}">
                <a16:creationId xmlns:a16="http://schemas.microsoft.com/office/drawing/2014/main" id="{81DD8E37-CB76-B44C-84E8-369E33DB85D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Picture Placeholder 25">
            <a:extLst>
              <a:ext uri="{FF2B5EF4-FFF2-40B4-BE49-F238E27FC236}">
                <a16:creationId xmlns:a16="http://schemas.microsoft.com/office/drawing/2014/main" id="{8FAF9883-0904-9847-A3D1-A769151296C0}"/>
              </a:ext>
            </a:extLst>
          </p:cNvPr>
          <p:cNvSpPr>
            <a:spLocks noGrp="1"/>
          </p:cNvSpPr>
          <p:nvPr>
            <p:ph type="pic" sz="quarter" idx="22"/>
          </p:nvPr>
        </p:nvSpPr>
        <p:spPr>
          <a:xfrm>
            <a:off x="405407" y="634008"/>
            <a:ext cx="4017762" cy="1879415"/>
          </a:xfrm>
        </p:spPr>
        <p:txBody>
          <a:bodyPr/>
          <a:lstStyle>
            <a:lvl1pPr marL="0" indent="0">
              <a:buNone/>
              <a:defRPr>
                <a:solidFill>
                  <a:schemeClr val="bg1"/>
                </a:solidFill>
              </a:defRPr>
            </a:lvl1pPr>
          </a:lstStyle>
          <a:p>
            <a:endParaRPr lang="en-CO"/>
          </a:p>
        </p:txBody>
      </p:sp>
      <p:sp>
        <p:nvSpPr>
          <p:cNvPr id="14" name="Picture Placeholder 25">
            <a:extLst>
              <a:ext uri="{FF2B5EF4-FFF2-40B4-BE49-F238E27FC236}">
                <a16:creationId xmlns:a16="http://schemas.microsoft.com/office/drawing/2014/main" id="{86C047DA-4653-494D-8430-B5DB0E4D5FAF}"/>
              </a:ext>
            </a:extLst>
          </p:cNvPr>
          <p:cNvSpPr>
            <a:spLocks noGrp="1"/>
          </p:cNvSpPr>
          <p:nvPr>
            <p:ph type="pic" sz="quarter" idx="24"/>
          </p:nvPr>
        </p:nvSpPr>
        <p:spPr>
          <a:xfrm>
            <a:off x="4702546" y="634008"/>
            <a:ext cx="4046168" cy="1879415"/>
          </a:xfrm>
        </p:spPr>
        <p:txBody>
          <a:bodyPr/>
          <a:lstStyle>
            <a:lvl1pPr marL="0" indent="0">
              <a:buNone/>
              <a:defRPr>
                <a:solidFill>
                  <a:schemeClr val="bg1"/>
                </a:solidFill>
              </a:defRPr>
            </a:lvl1pPr>
          </a:lstStyle>
          <a:p>
            <a:endParaRPr lang="en-CO"/>
          </a:p>
        </p:txBody>
      </p:sp>
      <p:sp>
        <p:nvSpPr>
          <p:cNvPr id="19" name="Picture Placeholder 25">
            <a:extLst>
              <a:ext uri="{FF2B5EF4-FFF2-40B4-BE49-F238E27FC236}">
                <a16:creationId xmlns:a16="http://schemas.microsoft.com/office/drawing/2014/main" id="{45CE2A98-4287-434F-BCAC-224FA38A81C8}"/>
              </a:ext>
            </a:extLst>
          </p:cNvPr>
          <p:cNvSpPr>
            <a:spLocks noGrp="1"/>
          </p:cNvSpPr>
          <p:nvPr>
            <p:ph type="pic" sz="quarter" idx="25"/>
          </p:nvPr>
        </p:nvSpPr>
        <p:spPr>
          <a:xfrm>
            <a:off x="405407" y="2811760"/>
            <a:ext cx="4017762" cy="1879415"/>
          </a:xfrm>
        </p:spPr>
        <p:txBody>
          <a:bodyPr/>
          <a:lstStyle>
            <a:lvl1pPr marL="0" indent="0">
              <a:buNone/>
              <a:defRPr>
                <a:solidFill>
                  <a:schemeClr val="bg1"/>
                </a:solidFill>
              </a:defRPr>
            </a:lvl1pPr>
          </a:lstStyle>
          <a:p>
            <a:endParaRPr lang="en-CO"/>
          </a:p>
        </p:txBody>
      </p:sp>
      <p:sp>
        <p:nvSpPr>
          <p:cNvPr id="20" name="Picture Placeholder 25">
            <a:extLst>
              <a:ext uri="{FF2B5EF4-FFF2-40B4-BE49-F238E27FC236}">
                <a16:creationId xmlns:a16="http://schemas.microsoft.com/office/drawing/2014/main" id="{21F2697E-F669-A744-8F92-EFC81A1BDACC}"/>
              </a:ext>
            </a:extLst>
          </p:cNvPr>
          <p:cNvSpPr>
            <a:spLocks noGrp="1"/>
          </p:cNvSpPr>
          <p:nvPr>
            <p:ph type="pic" sz="quarter" idx="26"/>
          </p:nvPr>
        </p:nvSpPr>
        <p:spPr>
          <a:xfrm>
            <a:off x="4702546" y="2811760"/>
            <a:ext cx="4046168" cy="1879415"/>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3956563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hapter slide - orange 1">
    <p:bg>
      <p:bgPr>
        <a:solidFill>
          <a:srgbClr val="23395D"/>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EF846A5-4B74-8F49-9959-1A483D96BA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CC5B42D3-2775-2E43-863E-BD3F39A0B57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pic>
        <p:nvPicPr>
          <p:cNvPr id="13" name="Graphic 12">
            <a:extLst>
              <a:ext uri="{FF2B5EF4-FFF2-40B4-BE49-F238E27FC236}">
                <a16:creationId xmlns:a16="http://schemas.microsoft.com/office/drawing/2014/main" id="{3B112B3C-C574-0448-B4A0-6C8781AC2FD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Title 3">
            <a:extLst>
              <a:ext uri="{FF2B5EF4-FFF2-40B4-BE49-F238E27FC236}">
                <a16:creationId xmlns:a16="http://schemas.microsoft.com/office/drawing/2014/main" id="{07C542BF-5E03-2743-8960-71C0E53CC9FB}"/>
              </a:ext>
            </a:extLst>
          </p:cNvPr>
          <p:cNvSpPr>
            <a:spLocks noGrp="1"/>
          </p:cNvSpPr>
          <p:nvPr>
            <p:ph type="title"/>
          </p:nvPr>
        </p:nvSpPr>
        <p:spPr>
          <a:xfrm>
            <a:off x="395288" y="208287"/>
            <a:ext cx="447859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8" name="Picture Placeholder 25">
            <a:extLst>
              <a:ext uri="{FF2B5EF4-FFF2-40B4-BE49-F238E27FC236}">
                <a16:creationId xmlns:a16="http://schemas.microsoft.com/office/drawing/2014/main" id="{0C861470-8104-6747-82F7-EBE5AB6FB7CD}"/>
              </a:ext>
            </a:extLst>
          </p:cNvPr>
          <p:cNvSpPr>
            <a:spLocks noGrp="1"/>
          </p:cNvSpPr>
          <p:nvPr>
            <p:ph type="pic" sz="quarter" idx="22"/>
          </p:nvPr>
        </p:nvSpPr>
        <p:spPr>
          <a:xfrm>
            <a:off x="399727" y="631501"/>
            <a:ext cx="4038000" cy="4064323"/>
          </a:xfrm>
        </p:spPr>
        <p:txBody>
          <a:bodyPr/>
          <a:lstStyle>
            <a:lvl1pPr marL="0" indent="0">
              <a:buNone/>
              <a:defRPr>
                <a:solidFill>
                  <a:schemeClr val="bg1"/>
                </a:solidFill>
              </a:defRPr>
            </a:lvl1pPr>
          </a:lstStyle>
          <a:p>
            <a:endParaRPr lang="en-CO"/>
          </a:p>
        </p:txBody>
      </p:sp>
      <p:sp>
        <p:nvSpPr>
          <p:cNvPr id="9" name="Picture Placeholder 25">
            <a:extLst>
              <a:ext uri="{FF2B5EF4-FFF2-40B4-BE49-F238E27FC236}">
                <a16:creationId xmlns:a16="http://schemas.microsoft.com/office/drawing/2014/main" id="{94D2D582-C1C1-CC45-AABD-47126BB8B96B}"/>
              </a:ext>
            </a:extLst>
          </p:cNvPr>
          <p:cNvSpPr>
            <a:spLocks noGrp="1"/>
          </p:cNvSpPr>
          <p:nvPr>
            <p:ph type="pic" sz="quarter" idx="24"/>
          </p:nvPr>
        </p:nvSpPr>
        <p:spPr>
          <a:xfrm>
            <a:off x="4702546" y="627063"/>
            <a:ext cx="4046168" cy="4068762"/>
          </a:xfrm>
        </p:spPr>
        <p:txBody>
          <a:bodyPr/>
          <a:lstStyle>
            <a:lvl1pPr marL="0" indent="0">
              <a:buNone/>
              <a:defRPr>
                <a:solidFill>
                  <a:schemeClr val="bg1"/>
                </a:solidFill>
              </a:defRPr>
            </a:lvl1pPr>
          </a:lstStyle>
          <a:p>
            <a:endParaRPr lang="en-CO"/>
          </a:p>
        </p:txBody>
      </p:sp>
    </p:spTree>
    <p:extLst>
      <p:ext uri="{BB962C8B-B14F-4D97-AF65-F5344CB8AC3E}">
        <p14:creationId xmlns:p14="http://schemas.microsoft.com/office/powerpoint/2010/main" val="3504827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Quote slide - Blue">
    <p:bg>
      <p:bgPr>
        <a:solidFill>
          <a:srgbClr val="23395D"/>
        </a:solidFill>
        <a:effectLst/>
      </p:bgPr>
    </p:bg>
    <p:spTree>
      <p:nvGrpSpPr>
        <p:cNvPr id="1" name=""/>
        <p:cNvGrpSpPr/>
        <p:nvPr/>
      </p:nvGrpSpPr>
      <p:grpSpPr>
        <a:xfrm>
          <a:off x="0" y="0"/>
          <a:ext cx="0" cy="0"/>
          <a:chOff x="0" y="0"/>
          <a:chExt cx="0" cy="0"/>
        </a:xfrm>
      </p:grpSpPr>
      <p:pic>
        <p:nvPicPr>
          <p:cNvPr id="2" name="Graphic 1" descr="Graphic 1">
            <a:extLst>
              <a:ext uri="{FF2B5EF4-FFF2-40B4-BE49-F238E27FC236}">
                <a16:creationId xmlns:a16="http://schemas.microsoft.com/office/drawing/2014/main" id="{13020140-BA1A-23D0-6936-019E4C1BA305}"/>
              </a:ext>
            </a:extLst>
          </p:cNvPr>
          <p:cNvPicPr>
            <a:picLocks noChangeAspect="1"/>
          </p:cNvPicPr>
          <p:nvPr userDrawn="1"/>
        </p:nvPicPr>
        <p:blipFill>
          <a:blip r:embed="rId2"/>
          <a:stretch>
            <a:fillRect/>
          </a:stretch>
        </p:blipFill>
        <p:spPr>
          <a:xfrm rot="15708517" flipH="1">
            <a:off x="6420272" y="1600020"/>
            <a:ext cx="3577382" cy="3361673"/>
          </a:xfrm>
          <a:prstGeom prst="rect">
            <a:avLst/>
          </a:prstGeom>
          <a:ln w="12700">
            <a:miter lim="400000"/>
          </a:ln>
        </p:spPr>
      </p:pic>
      <p:pic>
        <p:nvPicPr>
          <p:cNvPr id="3" name="Graphic 2" descr="Graphic 2">
            <a:extLst>
              <a:ext uri="{FF2B5EF4-FFF2-40B4-BE49-F238E27FC236}">
                <a16:creationId xmlns:a16="http://schemas.microsoft.com/office/drawing/2014/main" id="{9611E3E5-1E0B-8CA0-FE32-78636BFC6264}"/>
              </a:ext>
            </a:extLst>
          </p:cNvPr>
          <p:cNvPicPr>
            <a:picLocks noChangeAspect="1"/>
          </p:cNvPicPr>
          <p:nvPr userDrawn="1"/>
        </p:nvPicPr>
        <p:blipFill>
          <a:blip r:embed="rId3"/>
          <a:stretch>
            <a:fillRect/>
          </a:stretch>
        </p:blipFill>
        <p:spPr>
          <a:xfrm rot="5400000">
            <a:off x="8194246" y="848184"/>
            <a:ext cx="907183" cy="906711"/>
          </a:xfrm>
          <a:prstGeom prst="rect">
            <a:avLst/>
          </a:prstGeom>
          <a:ln w="12700">
            <a:miter lim="400000"/>
          </a:ln>
        </p:spPr>
      </p:pic>
      <p:sp>
        <p:nvSpPr>
          <p:cNvPr id="5" name="TextBox 4">
            <a:extLst>
              <a:ext uri="{FF2B5EF4-FFF2-40B4-BE49-F238E27FC236}">
                <a16:creationId xmlns:a16="http://schemas.microsoft.com/office/drawing/2014/main" id="{F42B0DFF-2099-C84A-B9F5-DC704ECCEA36}"/>
              </a:ext>
            </a:extLst>
          </p:cNvPr>
          <p:cNvSpPr txBox="1"/>
          <p:nvPr userDrawn="1"/>
        </p:nvSpPr>
        <p:spPr>
          <a:xfrm>
            <a:off x="9952264" y="3257550"/>
            <a:ext cx="0" cy="0"/>
          </a:xfrm>
          <a:prstGeom prst="rect">
            <a:avLst/>
          </a:prstGeom>
          <a:noFill/>
        </p:spPr>
        <p:txBody>
          <a:bodyPr wrap="none" lIns="0" tIns="0" rIns="0" bIns="0" rtlCol="0">
            <a:normAutofit fontScale="25000" lnSpcReduction="20000"/>
          </a:bodyPr>
          <a:lstStyle/>
          <a:p>
            <a:pPr algn="l"/>
            <a:endParaRPr lang="en-CO" sz="1200"/>
          </a:p>
        </p:txBody>
      </p:sp>
      <p:sp>
        <p:nvSpPr>
          <p:cNvPr id="12" name="Triangle 11">
            <a:extLst>
              <a:ext uri="{FF2B5EF4-FFF2-40B4-BE49-F238E27FC236}">
                <a16:creationId xmlns:a16="http://schemas.microsoft.com/office/drawing/2014/main" id="{07E4A59C-14CC-6245-9494-92A251BEBDE9}"/>
              </a:ext>
            </a:extLst>
          </p:cNvPr>
          <p:cNvSpPr/>
          <p:nvPr userDrawn="1"/>
        </p:nvSpPr>
        <p:spPr>
          <a:xfrm rot="16200000">
            <a:off x="2791752" y="2480932"/>
            <a:ext cx="210438" cy="1814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295571"/>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orange">
    <p:bg>
      <p:bgPr>
        <a:solidFill>
          <a:srgbClr val="FF4F1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7CFC508-A6BB-5348-8810-7C6A95CEEB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055"/>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F96AD423-2E8F-9B4B-9895-A5B4A4EFA061}"/>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
        <p:nvSpPr>
          <p:cNvPr id="11" name="Title 13">
            <a:extLst>
              <a:ext uri="{FF2B5EF4-FFF2-40B4-BE49-F238E27FC236}">
                <a16:creationId xmlns:a16="http://schemas.microsoft.com/office/drawing/2014/main" id="{AB3CBDB2-BEDA-0B41-9381-48F01B8FFB44}"/>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566255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 orange whitout brush">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5288" y="4476369"/>
            <a:ext cx="111143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F23F85A-8848-E545-80F9-460393C73CF8}"/>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835619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22E7B58-039B-D544-BA3E-4D28ABDEF4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05043" y="4476369"/>
            <a:ext cx="1091927"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1FA94C4C-B93A-5B40-A370-489D10A3194E}"/>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
        <p:nvSpPr>
          <p:cNvPr id="12" name="Title 13">
            <a:extLst>
              <a:ext uri="{FF2B5EF4-FFF2-40B4-BE49-F238E27FC236}">
                <a16:creationId xmlns:a16="http://schemas.microsoft.com/office/drawing/2014/main" id="{533FA26C-1ADD-9249-87C3-52F496593748}"/>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5793545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 Blue whitout brush">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5043" y="4476369"/>
            <a:ext cx="1091927"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5288" y="3507284"/>
            <a:ext cx="3772266" cy="184666"/>
          </a:xfrm>
        </p:spPr>
        <p:txBody>
          <a:bodyPr wrap="square" lIns="0" tIns="0" rIns="0" bIns="0" anchor="b" anchorCtr="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5288" y="3730924"/>
            <a:ext cx="3772266" cy="184666"/>
          </a:xfrm>
        </p:spPr>
        <p:txBody>
          <a:bodyPr wrap="square" lIns="0" tIns="0" rIns="0" bIns="0">
            <a:noAutofit/>
          </a:bodyPr>
          <a:lstStyle>
            <a:lvl1pPr marL="0" indent="0">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044729"/>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itle 13">
            <a:extLst>
              <a:ext uri="{FF2B5EF4-FFF2-40B4-BE49-F238E27FC236}">
                <a16:creationId xmlns:a16="http://schemas.microsoft.com/office/drawing/2014/main" id="{EE626B7F-08E2-C84F-AA2F-6A60EBC43E5B}"/>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8F2EF2CF-F030-E441-9A3D-F022ED57574C}"/>
              </a:ext>
            </a:extLst>
          </p:cNvPr>
          <p:cNvSpPr/>
          <p:nvPr userDrawn="1"/>
        </p:nvSpPr>
        <p:spPr>
          <a:xfrm>
            <a:off x="303780" y="4873581"/>
            <a:ext cx="2907647" cy="169277"/>
          </a:xfrm>
          <a:prstGeom prst="rect">
            <a:avLst/>
          </a:prstGeom>
        </p:spPr>
        <p:txBody>
          <a:bodyPr wrap="square">
            <a:spAutoFit/>
          </a:bodyPr>
          <a:lstStyle/>
          <a:p>
            <a:pPr algn="l"/>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833139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 grey ">
    <p:bg>
      <p:bgPr>
        <a:solidFill>
          <a:srgbClr val="F3F3F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5983329-A095-4A47-BA31-CE834DC1A3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16083" y="4476369"/>
            <a:ext cx="106984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4334" y="3487279"/>
            <a:ext cx="3772266" cy="204671"/>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4334" y="3730924"/>
            <a:ext cx="3772266" cy="204671"/>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4335" y="2044729"/>
            <a:ext cx="3772266" cy="272895"/>
          </a:xfrm>
        </p:spPr>
        <p:txBody>
          <a:bodyPr wrap="square" anchor="t" anchorCtr="0">
            <a:no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1" name="Rectangle 10">
            <a:extLst>
              <a:ext uri="{FF2B5EF4-FFF2-40B4-BE49-F238E27FC236}">
                <a16:creationId xmlns:a16="http://schemas.microsoft.com/office/drawing/2014/main" id="{1C5F9F22-5A25-C547-862E-C15829157B9C}"/>
              </a:ext>
            </a:extLst>
          </p:cNvPr>
          <p:cNvSpPr/>
          <p:nvPr userDrawn="1"/>
        </p:nvSpPr>
        <p:spPr>
          <a:xfrm>
            <a:off x="303780" y="4873581"/>
            <a:ext cx="2907647" cy="169277"/>
          </a:xfrm>
          <a:prstGeom prst="rect">
            <a:avLst/>
          </a:prstGeom>
        </p:spPr>
        <p:txBody>
          <a:bodyPr wrap="square">
            <a:spAutoFit/>
          </a:bodyPr>
          <a:lstStyle/>
          <a:p>
            <a:pPr algn="l"/>
            <a:r>
              <a:rPr lang="en-US" sz="500"/>
              <a:t>Genesys confidential and proprietary information. Unauthorized disclosure is prohibited.</a:t>
            </a:r>
          </a:p>
        </p:txBody>
      </p:sp>
      <p:sp>
        <p:nvSpPr>
          <p:cNvPr id="15" name="Title 13">
            <a:extLst>
              <a:ext uri="{FF2B5EF4-FFF2-40B4-BE49-F238E27FC236}">
                <a16:creationId xmlns:a16="http://schemas.microsoft.com/office/drawing/2014/main" id="{1A1203DB-3C02-7A40-925F-17FED503EE94}"/>
              </a:ext>
            </a:extLst>
          </p:cNvPr>
          <p:cNvSpPr>
            <a:spLocks noGrp="1"/>
          </p:cNvSpPr>
          <p:nvPr>
            <p:ph type="title"/>
          </p:nvPr>
        </p:nvSpPr>
        <p:spPr>
          <a:xfrm>
            <a:off x="395288" y="1145321"/>
            <a:ext cx="3772266" cy="830997"/>
          </a:xfrm>
        </p:spPr>
        <p:txBody>
          <a:bodyPr wrap="square" lIns="0" tIns="0" bIns="0" anchor="b" anchorCtr="0">
            <a:noAutofit/>
          </a:bodyPr>
          <a:lstStyle>
            <a:lvl1pPr>
              <a:defRPr sz="3000" b="0" i="0">
                <a:solidFill>
                  <a:schemeClr val="accent2"/>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62556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 blue 1">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8641" y="0"/>
            <a:ext cx="3010829" cy="5143500"/>
          </a:xfrm>
          <a:prstGeom prst="rect">
            <a:avLst/>
          </a:prstGeom>
        </p:spPr>
      </p:pic>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Rectangle 7">
            <a:extLst>
              <a:ext uri="{FF2B5EF4-FFF2-40B4-BE49-F238E27FC236}">
                <a16:creationId xmlns:a16="http://schemas.microsoft.com/office/drawing/2014/main" id="{25666524-94A0-CC45-BDCA-0EFD52F508D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050178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 grey whitout brush">
    <p:bg>
      <p:bgPr>
        <a:solidFill>
          <a:srgbClr val="F3F3F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0622A2-5B86-084B-A7E9-986B0F55ED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6083" y="4476369"/>
            <a:ext cx="1069848" cy="219456"/>
          </a:xfrm>
          <a:prstGeom prst="rect">
            <a:avLst/>
          </a:prstGeom>
        </p:spPr>
      </p:pic>
      <p:sp>
        <p:nvSpPr>
          <p:cNvPr id="8" name="Text Placeholder 11">
            <a:extLst>
              <a:ext uri="{FF2B5EF4-FFF2-40B4-BE49-F238E27FC236}">
                <a16:creationId xmlns:a16="http://schemas.microsoft.com/office/drawing/2014/main" id="{E768B392-E95B-C64C-8333-081A899DD9F9}"/>
              </a:ext>
            </a:extLst>
          </p:cNvPr>
          <p:cNvSpPr>
            <a:spLocks noGrp="1"/>
          </p:cNvSpPr>
          <p:nvPr>
            <p:ph type="body" sz="quarter" idx="11" hasCustomPrompt="1"/>
          </p:nvPr>
        </p:nvSpPr>
        <p:spPr>
          <a:xfrm>
            <a:off x="394334" y="3487279"/>
            <a:ext cx="3772266" cy="204671"/>
          </a:xfrm>
        </p:spPr>
        <p:txBody>
          <a:bodyPr wrap="square" lIns="0" tIns="0" rIns="0" bIns="0" anchor="b" anchorCtr="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a:t>Speaker Name</a:t>
            </a:r>
            <a:r>
              <a:rPr lang="en-US" baseline="0"/>
              <a:t>, Title</a:t>
            </a:r>
          </a:p>
        </p:txBody>
      </p:sp>
      <p:sp>
        <p:nvSpPr>
          <p:cNvPr id="9" name="Text Placeholder 11">
            <a:extLst>
              <a:ext uri="{FF2B5EF4-FFF2-40B4-BE49-F238E27FC236}">
                <a16:creationId xmlns:a16="http://schemas.microsoft.com/office/drawing/2014/main" id="{FF39995B-BDA6-C143-8C3D-97117281FFCD}"/>
              </a:ext>
            </a:extLst>
          </p:cNvPr>
          <p:cNvSpPr>
            <a:spLocks noGrp="1"/>
          </p:cNvSpPr>
          <p:nvPr>
            <p:ph type="body" sz="quarter" idx="12" hasCustomPrompt="1"/>
          </p:nvPr>
        </p:nvSpPr>
        <p:spPr>
          <a:xfrm>
            <a:off x="394334" y="3730924"/>
            <a:ext cx="3772266" cy="204671"/>
          </a:xfrm>
        </p:spPr>
        <p:txBody>
          <a:bodyPr wrap="square" lIns="0" tIns="0" rIns="0" bIns="0">
            <a:noAutofit/>
          </a:bodyPr>
          <a:lstStyle>
            <a:lvl1pPr marL="0" indent="0">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Date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4335" y="2044729"/>
            <a:ext cx="3772266" cy="272895"/>
          </a:xfrm>
        </p:spPr>
        <p:txBody>
          <a:bodyPr wrap="square" anchor="t" anchorCtr="0">
            <a:noAutofit/>
          </a:bodyPr>
          <a:lstStyle>
            <a:lvl1pPr marL="0" indent="0">
              <a:buNone/>
              <a:defRPr sz="16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Title 13">
            <a:extLst>
              <a:ext uri="{FF2B5EF4-FFF2-40B4-BE49-F238E27FC236}">
                <a16:creationId xmlns:a16="http://schemas.microsoft.com/office/drawing/2014/main" id="{3EFDCF33-FCA5-EB4E-AECA-A5782DC7CC65}"/>
              </a:ext>
            </a:extLst>
          </p:cNvPr>
          <p:cNvSpPr>
            <a:spLocks noGrp="1"/>
          </p:cNvSpPr>
          <p:nvPr>
            <p:ph type="title"/>
          </p:nvPr>
        </p:nvSpPr>
        <p:spPr>
          <a:xfrm>
            <a:off x="395288" y="1145321"/>
            <a:ext cx="3771312" cy="830997"/>
          </a:xfrm>
        </p:spPr>
        <p:txBody>
          <a:bodyPr wrap="square" lIns="0" tIns="0" bIns="0" anchor="b" anchorCtr="0">
            <a:noAutofit/>
          </a:bodyPr>
          <a:lstStyle>
            <a:lvl1pPr>
              <a:defRPr sz="3000" b="0" i="0">
                <a:solidFill>
                  <a:schemeClr val="accent2"/>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1" name="Rectangle 10">
            <a:extLst>
              <a:ext uri="{FF2B5EF4-FFF2-40B4-BE49-F238E27FC236}">
                <a16:creationId xmlns:a16="http://schemas.microsoft.com/office/drawing/2014/main" id="{74D5E0F2-6985-874E-97ED-EA3E66770ADB}"/>
              </a:ext>
            </a:extLst>
          </p:cNvPr>
          <p:cNvSpPr/>
          <p:nvPr userDrawn="1"/>
        </p:nvSpPr>
        <p:spPr>
          <a:xfrm>
            <a:off x="303780" y="4873581"/>
            <a:ext cx="2907647" cy="169277"/>
          </a:xfrm>
          <a:prstGeom prst="rect">
            <a:avLst/>
          </a:prstGeom>
        </p:spPr>
        <p:txBody>
          <a:bodyPr wrap="square">
            <a:spAutoFit/>
          </a:bodyPr>
          <a:lstStyle/>
          <a:p>
            <a:pPr algn="l"/>
            <a:r>
              <a:rPr lang="en-US" sz="500"/>
              <a:t>Genesys confidential and proprietary information. Unauthorized disclosure is prohibited.</a:t>
            </a:r>
          </a:p>
        </p:txBody>
      </p:sp>
    </p:spTree>
    <p:extLst>
      <p:ext uri="{BB962C8B-B14F-4D97-AF65-F5344CB8AC3E}">
        <p14:creationId xmlns:p14="http://schemas.microsoft.com/office/powerpoint/2010/main" val="3931514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slide - blue 1">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8641" y="0"/>
            <a:ext cx="3010829" cy="5143500"/>
          </a:xfrm>
          <a:prstGeom prst="rect">
            <a:avLst/>
          </a:prstGeom>
        </p:spPr>
      </p:pic>
      <p:sp>
        <p:nvSpPr>
          <p:cNvPr id="12" name="Title 13">
            <a:extLst>
              <a:ext uri="{FF2B5EF4-FFF2-40B4-BE49-F238E27FC236}">
                <a16:creationId xmlns:a16="http://schemas.microsoft.com/office/drawing/2014/main" id="{58EEB288-4502-7B45-A952-77A9601DF89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Rectangle 7">
            <a:extLst>
              <a:ext uri="{FF2B5EF4-FFF2-40B4-BE49-F238E27FC236}">
                <a16:creationId xmlns:a16="http://schemas.microsoft.com/office/drawing/2014/main" id="{25666524-94A0-CC45-BDCA-0EFD52F508D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46517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slide - blue 2">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89832" y="158750"/>
            <a:ext cx="2658881" cy="445578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Title 13">
            <a:extLst>
              <a:ext uri="{FF2B5EF4-FFF2-40B4-BE49-F238E27FC236}">
                <a16:creationId xmlns:a16="http://schemas.microsoft.com/office/drawing/2014/main" id="{4D739D9D-3582-CB4A-8693-F845C0024E88}"/>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9B225A8B-F79F-5E4D-AC3B-D557FD05BBEA}"/>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5130682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slide - blue 3">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F2A134-5AE9-9D4A-AC38-12E4645592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0143" y="956930"/>
            <a:ext cx="3438570" cy="2679405"/>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70D5C225-F887-A24C-87AB-288513FA6AB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540F5AD0-7467-B842-B622-30CF8198BB74}"/>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105937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slide - blue 4">
    <p:bg>
      <p:bgPr>
        <a:solidFill>
          <a:schemeClr val="accent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C67311-721C-B144-870C-7D55CCFC3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0"/>
            <a:ext cx="5429250"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14C8E3CF-7D30-B94C-8704-F4744F75A5BB}"/>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6FC939F3-C860-F045-83A8-160F8D3638A6}"/>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7138513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slide - orange 1">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8641" y="0"/>
            <a:ext cx="3010829"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Title 13">
            <a:extLst>
              <a:ext uri="{FF2B5EF4-FFF2-40B4-BE49-F238E27FC236}">
                <a16:creationId xmlns:a16="http://schemas.microsoft.com/office/drawing/2014/main" id="{EE4D3491-0482-5A4C-B585-2E7460FAE552}"/>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58ADD0E5-6046-B744-ACA6-354F06F2079C}"/>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1617481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pter slide - orange 2">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89832" y="158750"/>
            <a:ext cx="2658881" cy="445578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9" name="Graphic 8">
            <a:extLst>
              <a:ext uri="{FF2B5EF4-FFF2-40B4-BE49-F238E27FC236}">
                <a16:creationId xmlns:a16="http://schemas.microsoft.com/office/drawing/2014/main" id="{847ADB03-05DF-8342-BDF6-2F972308FF4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Title 13">
            <a:extLst>
              <a:ext uri="{FF2B5EF4-FFF2-40B4-BE49-F238E27FC236}">
                <a16:creationId xmlns:a16="http://schemas.microsoft.com/office/drawing/2014/main" id="{B319E875-523B-5541-8BBF-655BE75C879E}"/>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C1CB5EA1-70B6-7B4A-BD15-86EAEF69F967}"/>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1624727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slide - orange 3">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F2A134-5AE9-9D4A-AC38-12E4645592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0143" y="956930"/>
            <a:ext cx="3438570" cy="2679405"/>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8" name="Graphic 7">
            <a:extLst>
              <a:ext uri="{FF2B5EF4-FFF2-40B4-BE49-F238E27FC236}">
                <a16:creationId xmlns:a16="http://schemas.microsoft.com/office/drawing/2014/main" id="{CC2555DB-0FEF-144B-A387-7F87BE6A33D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C3165FA9-A28E-CE47-8379-C95B1936A94F}"/>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0043C35C-D3AD-B24B-A0EB-3E434AB36601}"/>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2712232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pter slide - orange 4">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C67311-721C-B144-870C-7D55CCFC326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0" y="0"/>
            <a:ext cx="5429250" cy="514350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8" name="Graphic 7">
            <a:extLst>
              <a:ext uri="{FF2B5EF4-FFF2-40B4-BE49-F238E27FC236}">
                <a16:creationId xmlns:a16="http://schemas.microsoft.com/office/drawing/2014/main" id="{B0315977-7D3C-824A-A156-D738C8BE33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6CC76015-6D70-F440-BC71-2DC9692234D0}"/>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10" name="Rectangle 9">
            <a:extLst>
              <a:ext uri="{FF2B5EF4-FFF2-40B4-BE49-F238E27FC236}">
                <a16:creationId xmlns:a16="http://schemas.microsoft.com/office/drawing/2014/main" id="{6F1A2FD9-6202-1244-8187-4701AAA040E3}"/>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065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asic slide - Blue - without bar">
    <p:bg>
      <p:bgPr>
        <a:solidFill>
          <a:schemeClr val="accent2"/>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B3743AF-DA5A-D948-90CA-EF534450E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8575" y="0"/>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982373305"/>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lide - blue 2">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D6B3BFC-3C6F-AF4D-A43C-A7A3CA8780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89832" y="158750"/>
            <a:ext cx="2658881" cy="4455780"/>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Title 13">
            <a:extLst>
              <a:ext uri="{FF2B5EF4-FFF2-40B4-BE49-F238E27FC236}">
                <a16:creationId xmlns:a16="http://schemas.microsoft.com/office/drawing/2014/main" id="{4D739D9D-3582-CB4A-8693-F845C0024E88}"/>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9B225A8B-F79F-5E4D-AC3B-D557FD05BBEA}"/>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32334575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sic slide - Blue ">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890BC9D0-0C45-1943-BEBA-1BAB9D8DB4A2}"/>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raphic 14">
            <a:extLst>
              <a:ext uri="{FF2B5EF4-FFF2-40B4-BE49-F238E27FC236}">
                <a16:creationId xmlns:a16="http://schemas.microsoft.com/office/drawing/2014/main" id="{2B3743AF-DA5A-D948-90CA-EF534450E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8575" y="0"/>
            <a:ext cx="9144000" cy="5143500"/>
          </a:xfrm>
          <a:prstGeom prst="rect">
            <a:avLst/>
          </a:prstGeom>
        </p:spPr>
      </p:pic>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0DB7A2A-AF98-654F-B562-C8518BBB653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306173950"/>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asic slide - Blue - no brush">
    <p:bg>
      <p:bgPr>
        <a:solidFill>
          <a:schemeClr val="accent2"/>
        </a:solidFill>
        <a:effectLst/>
      </p:bgPr>
    </p:bg>
    <p:spTree>
      <p:nvGrpSpPr>
        <p:cNvPr id="1" name=""/>
        <p:cNvGrpSpPr/>
        <p:nvPr/>
      </p:nvGrpSpPr>
      <p:grpSpPr>
        <a:xfrm>
          <a:off x="0" y="0"/>
          <a:ext cx="0" cy="0"/>
          <a:chOff x="0" y="0"/>
          <a:chExt cx="0" cy="0"/>
        </a:xfrm>
      </p:grpSpPr>
      <p:sp>
        <p:nvSpPr>
          <p:cNvPr id="8" name="Google Shape;91;p17">
            <a:extLst>
              <a:ext uri="{FF2B5EF4-FFF2-40B4-BE49-F238E27FC236}">
                <a16:creationId xmlns:a16="http://schemas.microsoft.com/office/drawing/2014/main" id="{890BC9D0-0C45-1943-BEBA-1BAB9D8DB4A2}"/>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A9425B43-72BD-3B45-8267-6559B1B8D59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04020" y="4794885"/>
            <a:ext cx="944694" cy="189864"/>
          </a:xfrm>
          <a:prstGeom prst="rect">
            <a:avLst/>
          </a:prstGeom>
        </p:spPr>
      </p:pic>
      <p:sp>
        <p:nvSpPr>
          <p:cNvPr id="9" name="Rectangle 8">
            <a:extLst>
              <a:ext uri="{FF2B5EF4-FFF2-40B4-BE49-F238E27FC236}">
                <a16:creationId xmlns:a16="http://schemas.microsoft.com/office/drawing/2014/main" id="{792769AD-FA75-3F48-8715-052571C7EB52}"/>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0" name="Title 3">
            <a:extLst>
              <a:ext uri="{FF2B5EF4-FFF2-40B4-BE49-F238E27FC236}">
                <a16:creationId xmlns:a16="http://schemas.microsoft.com/office/drawing/2014/main" id="{C0DB7A2A-AF98-654F-B562-C8518BBB6536}"/>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Content Placeholder 6">
            <a:extLst>
              <a:ext uri="{FF2B5EF4-FFF2-40B4-BE49-F238E27FC236}">
                <a16:creationId xmlns:a16="http://schemas.microsoft.com/office/drawing/2014/main" id="{A96FEE5D-A53D-6E4B-9142-59B1E8F5FAD7}"/>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9B6BCB7D-98EA-E449-91BD-7ACA077D45B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001204903"/>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sic slide - Blue / 2 columns">
    <p:bg>
      <p:bgPr>
        <a:solidFill>
          <a:schemeClr val="accent2"/>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7F877449-43E6-7B41-8A8C-3EA0878270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95B0C5A-3D53-524C-A4DC-B79D7C28221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7" name="Content Placeholder 6">
            <a:extLst>
              <a:ext uri="{FF2B5EF4-FFF2-40B4-BE49-F238E27FC236}">
                <a16:creationId xmlns:a16="http://schemas.microsoft.com/office/drawing/2014/main" id="{31CF7181-8249-C541-BA4C-C7B92A54CFD9}"/>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Content Placeholder 6">
            <a:extLst>
              <a:ext uri="{FF2B5EF4-FFF2-40B4-BE49-F238E27FC236}">
                <a16:creationId xmlns:a16="http://schemas.microsoft.com/office/drawing/2014/main" id="{ED07F1E7-A675-144F-BBC0-D6DA022FC0D4}"/>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Google Shape;91;p17">
            <a:extLst>
              <a:ext uri="{FF2B5EF4-FFF2-40B4-BE49-F238E27FC236}">
                <a16:creationId xmlns:a16="http://schemas.microsoft.com/office/drawing/2014/main" id="{1142168F-9C0A-5747-8F91-C411B70AF050}"/>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7F432F5C-4368-F645-AC21-72F0E94AA850}"/>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2" name="Title 3">
            <a:extLst>
              <a:ext uri="{FF2B5EF4-FFF2-40B4-BE49-F238E27FC236}">
                <a16:creationId xmlns:a16="http://schemas.microsoft.com/office/drawing/2014/main" id="{024D0FFB-3583-C440-9C5F-DED56C8886AF}"/>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Text Placeholder 4">
            <a:extLst>
              <a:ext uri="{FF2B5EF4-FFF2-40B4-BE49-F238E27FC236}">
                <a16:creationId xmlns:a16="http://schemas.microsoft.com/office/drawing/2014/main" id="{CFB029DF-1A21-EB44-94E4-E270F853EA22}"/>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594D6F6A-23F6-C446-BC4B-371DEAE9A6ED}"/>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944900590"/>
      </p:ext>
    </p:extLst>
  </p:cSld>
  <p:clrMapOvr>
    <a:masterClrMapping/>
  </p:clrMapOvr>
  <p:extLst>
    <p:ext uri="{DCECCB84-F9BA-43D5-87BE-67443E8EF086}">
      <p15:sldGuideLst xmlns:p15="http://schemas.microsoft.com/office/powerpoint/2012/main">
        <p15:guide id="1" pos="2789">
          <p15:clr>
            <a:srgbClr val="FBAE40"/>
          </p15:clr>
        </p15:guide>
        <p15:guide id="2" pos="2971">
          <p15:clr>
            <a:srgbClr val="FBAE40"/>
          </p15:clr>
        </p15:guide>
        <p15:guide id="3" orient="horz" pos="57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sic slide - Blue / 3 columns">
    <p:bg>
      <p:bgPr>
        <a:solidFill>
          <a:schemeClr val="accent2"/>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8E86B1D-62CC-AF49-9788-533C35C2A9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6" name="Graphic 15">
            <a:extLst>
              <a:ext uri="{FF2B5EF4-FFF2-40B4-BE49-F238E27FC236}">
                <a16:creationId xmlns:a16="http://schemas.microsoft.com/office/drawing/2014/main" id="{B0D7E2C1-F70C-D14F-A96F-9ABA246A86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8" name="Content Placeholder 6">
            <a:extLst>
              <a:ext uri="{FF2B5EF4-FFF2-40B4-BE49-F238E27FC236}">
                <a16:creationId xmlns:a16="http://schemas.microsoft.com/office/drawing/2014/main" id="{5A6DB2A4-051B-594F-BEA3-F6DD30B93108}"/>
              </a:ext>
            </a:extLst>
          </p:cNvPr>
          <p:cNvSpPr>
            <a:spLocks noGrp="1"/>
          </p:cNvSpPr>
          <p:nvPr>
            <p:ph sz="quarter" idx="16"/>
          </p:nvPr>
        </p:nvSpPr>
        <p:spPr>
          <a:xfrm>
            <a:off x="403239"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Google Shape;91;p17">
            <a:extLst>
              <a:ext uri="{FF2B5EF4-FFF2-40B4-BE49-F238E27FC236}">
                <a16:creationId xmlns:a16="http://schemas.microsoft.com/office/drawing/2014/main" id="{4F3A254D-B770-454A-813C-ABB2C77AD3CA}"/>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a:extLst>
              <a:ext uri="{FF2B5EF4-FFF2-40B4-BE49-F238E27FC236}">
                <a16:creationId xmlns:a16="http://schemas.microsoft.com/office/drawing/2014/main" id="{A75A4D77-07B2-FE4A-B2C2-2A9808DCFE39}"/>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3" name="Title 3">
            <a:extLst>
              <a:ext uri="{FF2B5EF4-FFF2-40B4-BE49-F238E27FC236}">
                <a16:creationId xmlns:a16="http://schemas.microsoft.com/office/drawing/2014/main" id="{65C14B80-21E5-C943-AAB5-4EF316AB79C2}"/>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Text Placeholder 4">
            <a:extLst>
              <a:ext uri="{FF2B5EF4-FFF2-40B4-BE49-F238E27FC236}">
                <a16:creationId xmlns:a16="http://schemas.microsoft.com/office/drawing/2014/main" id="{177E587E-62F2-B54E-90AA-419C34DCDCA5}"/>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5" name="Content Placeholder 6">
            <a:extLst>
              <a:ext uri="{FF2B5EF4-FFF2-40B4-BE49-F238E27FC236}">
                <a16:creationId xmlns:a16="http://schemas.microsoft.com/office/drawing/2014/main" id="{30A138AB-2133-CB40-A348-C25B7B4355B8}"/>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03C28765-E705-3042-AA2B-C7E0FF991C9E}"/>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2" name="Content Placeholder 6">
            <a:extLst>
              <a:ext uri="{FF2B5EF4-FFF2-40B4-BE49-F238E27FC236}">
                <a16:creationId xmlns:a16="http://schemas.microsoft.com/office/drawing/2014/main" id="{60A7CE61-D9C3-5A4B-971D-F34790A68883}"/>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B212313-BF96-5644-BD4B-37AFDF5F3F60}"/>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264148019"/>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sic slide - Blue / 4 columns">
    <p:bg>
      <p:bgPr>
        <a:solidFill>
          <a:schemeClr val="accent2"/>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96E7AE61-A195-3B41-BA44-5585CDCD7991}"/>
              </a:ext>
            </a:extLst>
          </p:cNvPr>
          <p:cNvSpPr/>
          <p:nvPr userDrawn="1"/>
        </p:nvSpPr>
        <p:spPr>
          <a:xfrm flipV="1">
            <a:off x="0" y="0"/>
            <a:ext cx="9144000" cy="638175"/>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raphic 25">
            <a:extLst>
              <a:ext uri="{FF2B5EF4-FFF2-40B4-BE49-F238E27FC236}">
                <a16:creationId xmlns:a16="http://schemas.microsoft.com/office/drawing/2014/main" id="{3A26EB43-1950-564F-9DA6-E71228655F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pic>
        <p:nvPicPr>
          <p:cNvPr id="19" name="Graphic 18">
            <a:extLst>
              <a:ext uri="{FF2B5EF4-FFF2-40B4-BE49-F238E27FC236}">
                <a16:creationId xmlns:a16="http://schemas.microsoft.com/office/drawing/2014/main" id="{CB62E922-A272-1D45-B0B3-DA88D06E63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1" name="Rectangle 10">
            <a:extLst>
              <a:ext uri="{FF2B5EF4-FFF2-40B4-BE49-F238E27FC236}">
                <a16:creationId xmlns:a16="http://schemas.microsoft.com/office/drawing/2014/main" id="{1145210F-3462-614A-B8C5-FDA2631AAC7B}"/>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itle 3">
            <a:extLst>
              <a:ext uri="{FF2B5EF4-FFF2-40B4-BE49-F238E27FC236}">
                <a16:creationId xmlns:a16="http://schemas.microsoft.com/office/drawing/2014/main" id="{6F207EE5-F577-A247-A238-F17A1F53E22A}"/>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B1FF0067-C27E-484A-9F52-709EEC4429F7}"/>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B829E9ED-9C39-9C41-AE9E-1B003DF15A57}"/>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7" name="Content Placeholder 6">
            <a:extLst>
              <a:ext uri="{FF2B5EF4-FFF2-40B4-BE49-F238E27FC236}">
                <a16:creationId xmlns:a16="http://schemas.microsoft.com/office/drawing/2014/main" id="{9CD852CD-2ED6-5E4A-A4AE-982755CEFB07}"/>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FE17B063-5A5C-4040-A6C9-2688B1256BF7}"/>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2" name="Content Placeholder 6">
            <a:extLst>
              <a:ext uri="{FF2B5EF4-FFF2-40B4-BE49-F238E27FC236}">
                <a16:creationId xmlns:a16="http://schemas.microsoft.com/office/drawing/2014/main" id="{7BCEBC82-0B9C-574C-98AC-2F092507974A}"/>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6AB6B5BF-85FD-0F48-972D-B9991EE87D25}"/>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7" name="Content Placeholder 6">
            <a:extLst>
              <a:ext uri="{FF2B5EF4-FFF2-40B4-BE49-F238E27FC236}">
                <a16:creationId xmlns:a16="http://schemas.microsoft.com/office/drawing/2014/main" id="{EDC06F3D-B36D-A94C-AB9A-B689D919D8A1}"/>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A8B40CEF-3AC8-4D4F-989A-50496D75824C}"/>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973881154"/>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sic slide - Blue  / Left bar 1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65ED92BF-1556-0E4E-94F2-AF4347FE7454}"/>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p>
        </p:txBody>
      </p:sp>
      <p:pic>
        <p:nvPicPr>
          <p:cNvPr id="9" name="Graphic 8">
            <a:extLst>
              <a:ext uri="{FF2B5EF4-FFF2-40B4-BE49-F238E27FC236}">
                <a16:creationId xmlns:a16="http://schemas.microsoft.com/office/drawing/2014/main" id="{52F1A02C-806F-B040-8414-A77F08274C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2" name="Text Placeholder 2">
            <a:extLst>
              <a:ext uri="{FF2B5EF4-FFF2-40B4-BE49-F238E27FC236}">
                <a16:creationId xmlns:a16="http://schemas.microsoft.com/office/drawing/2014/main" id="{91C22471-9BDE-054B-A4BC-23007718A907}"/>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610436F3-4412-8743-9A66-1CFE9A7ECAD5}"/>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5" name="Text Placeholder 4">
            <a:extLst>
              <a:ext uri="{FF2B5EF4-FFF2-40B4-BE49-F238E27FC236}">
                <a16:creationId xmlns:a16="http://schemas.microsoft.com/office/drawing/2014/main" id="{6EA15CE2-243C-0D41-A3AA-6CBAEA7E1393}"/>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1" name="Title 3">
            <a:extLst>
              <a:ext uri="{FF2B5EF4-FFF2-40B4-BE49-F238E27FC236}">
                <a16:creationId xmlns:a16="http://schemas.microsoft.com/office/drawing/2014/main" id="{8800765A-D945-C34D-A852-71630BF7C74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3654175195"/>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sic slide - Blue  / Left bar 2 column">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6E7C368-29C6-2F48-9DAA-0605ADB5BF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5F90C578-0658-DD46-B197-E8390405ACC1}"/>
              </a:ext>
            </a:extLst>
          </p:cNvPr>
          <p:cNvSpPr/>
          <p:nvPr userDrawn="1"/>
        </p:nvSpPr>
        <p:spPr>
          <a:xfrm flipV="1">
            <a:off x="0" y="0"/>
            <a:ext cx="2987675" cy="5143500"/>
          </a:xfrm>
          <a:prstGeom prst="rect">
            <a:avLst/>
          </a:prstGeom>
          <a:solidFill>
            <a:srgbClr val="273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C11D9F2E-5A07-C446-826A-133943FF25A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10" name="Rectangle 9">
            <a:extLst>
              <a:ext uri="{FF2B5EF4-FFF2-40B4-BE49-F238E27FC236}">
                <a16:creationId xmlns:a16="http://schemas.microsoft.com/office/drawing/2014/main" id="{86667BCB-1754-8A44-84D0-4254CB20771D}"/>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
        <p:nvSpPr>
          <p:cNvPr id="14" name="Text Placeholder 2">
            <a:extLst>
              <a:ext uri="{FF2B5EF4-FFF2-40B4-BE49-F238E27FC236}">
                <a16:creationId xmlns:a16="http://schemas.microsoft.com/office/drawing/2014/main" id="{BD74FFD6-410D-2A4D-9C74-7647920BCD50}"/>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bg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8B8060CE-778E-5E4E-ADDE-55799BEF4CAB}"/>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CE74D7FC-03E6-8E43-8DDC-0E550891B832}"/>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8" name="Text Placeholder 2">
            <a:extLst>
              <a:ext uri="{FF2B5EF4-FFF2-40B4-BE49-F238E27FC236}">
                <a16:creationId xmlns:a16="http://schemas.microsoft.com/office/drawing/2014/main" id="{5377E535-3F8D-2B4A-A561-5E55691BB263}"/>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bg1"/>
                </a:solidFill>
              </a:defRPr>
            </a:lvl1pPr>
            <a:lvl2pPr marL="174625" indent="0">
              <a:buNone/>
              <a:defRPr>
                <a:solidFill>
                  <a:schemeClr val="bg1"/>
                </a:solidFill>
              </a:defRPr>
            </a:lvl2pPr>
            <a:lvl3pPr marL="342900" indent="0">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58EA1794-1410-6A43-9EDF-6808CF5A3D8B}"/>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bg1"/>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2" name="Title 3">
            <a:extLst>
              <a:ext uri="{FF2B5EF4-FFF2-40B4-BE49-F238E27FC236}">
                <a16:creationId xmlns:a16="http://schemas.microsoft.com/office/drawing/2014/main" id="{9BDD9B3A-AF92-F64D-B287-730D410FAA39}"/>
              </a:ext>
            </a:extLst>
          </p:cNvPr>
          <p:cNvSpPr>
            <a:spLocks noGrp="1"/>
          </p:cNvSpPr>
          <p:nvPr>
            <p:ph type="title"/>
          </p:nvPr>
        </p:nvSpPr>
        <p:spPr>
          <a:xfrm>
            <a:off x="399860" y="163322"/>
            <a:ext cx="1865468" cy="463741"/>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Tree>
    <p:extLst>
      <p:ext uri="{BB962C8B-B14F-4D97-AF65-F5344CB8AC3E}">
        <p14:creationId xmlns:p14="http://schemas.microsoft.com/office/powerpoint/2010/main" val="85725489"/>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asic slide - Light Gray - without bar">
    <p:bg>
      <p:bgPr>
        <a:solidFill>
          <a:schemeClr val="accent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F5FC4298-23F9-F809-B4B9-09A7843DD994}"/>
              </a:ext>
            </a:extLst>
          </p:cNvPr>
          <p:cNvSpPr/>
          <p:nvPr userDrawn="1"/>
        </p:nvSpPr>
        <p:spPr>
          <a:xfrm>
            <a:off x="-1" y="0"/>
            <a:ext cx="9144000" cy="143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7" name="Graphic 6">
            <a:extLst>
              <a:ext uri="{FF2B5EF4-FFF2-40B4-BE49-F238E27FC236}">
                <a16:creationId xmlns:a16="http://schemas.microsoft.com/office/drawing/2014/main" id="{B8E3A986-80EF-9E00-B341-30E7193162C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8" name="Rectangle 7">
            <a:extLst>
              <a:ext uri="{FF2B5EF4-FFF2-40B4-BE49-F238E27FC236}">
                <a16:creationId xmlns:a16="http://schemas.microsoft.com/office/drawing/2014/main" id="{02CA0DF6-2DF9-8402-D34D-3046D745DA85}"/>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41260200"/>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asic slide - Light Gray - without bar">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F5FC4298-23F9-F809-B4B9-09A7843DD994}"/>
              </a:ext>
            </a:extLst>
          </p:cNvPr>
          <p:cNvSpPr/>
          <p:nvPr userDrawn="1"/>
        </p:nvSpPr>
        <p:spPr>
          <a:xfrm>
            <a:off x="-1" y="0"/>
            <a:ext cx="9144000" cy="143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3896133401"/>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asic slide - Light Gray - without bar">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495802688"/>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lide - blue 3">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F2A134-5AE9-9D4A-AC38-12E4645592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0143" y="956930"/>
            <a:ext cx="3438570" cy="2679405"/>
          </a:xfrm>
          <a:prstGeom prst="rect">
            <a:avLst/>
          </a:prstGeom>
        </p:spPr>
      </p:pic>
      <p:sp>
        <p:nvSpPr>
          <p:cNvPr id="13" name="Text Placeholder 5">
            <a:extLst>
              <a:ext uri="{FF2B5EF4-FFF2-40B4-BE49-F238E27FC236}">
                <a16:creationId xmlns:a16="http://schemas.microsoft.com/office/drawing/2014/main" id="{7B3E18DD-E0BA-B94F-8B2F-271A93074DD3}"/>
              </a:ext>
            </a:extLst>
          </p:cNvPr>
          <p:cNvSpPr>
            <a:spLocks noGrp="1"/>
          </p:cNvSpPr>
          <p:nvPr>
            <p:ph type="body" sz="quarter" idx="13"/>
          </p:nvPr>
        </p:nvSpPr>
        <p:spPr>
          <a:xfrm>
            <a:off x="395289" y="2682683"/>
            <a:ext cx="3772266" cy="246221"/>
          </a:xfrm>
        </p:spPr>
        <p:txBody>
          <a:bodyPr wrap="square" anchor="t" anchorCtr="0">
            <a:noAutofit/>
          </a:bodyPr>
          <a:lstStyle>
            <a:lvl1pPr marL="0" indent="0">
              <a:buNone/>
              <a:defRPr sz="1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14" name="Graphic 13">
            <a:extLst>
              <a:ext uri="{FF2B5EF4-FFF2-40B4-BE49-F238E27FC236}">
                <a16:creationId xmlns:a16="http://schemas.microsoft.com/office/drawing/2014/main" id="{A3FB61C9-5597-2648-8CC2-2B1502FB81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04020" y="4794885"/>
            <a:ext cx="944694" cy="189864"/>
          </a:xfrm>
          <a:prstGeom prst="rect">
            <a:avLst/>
          </a:prstGeom>
        </p:spPr>
      </p:pic>
      <p:sp>
        <p:nvSpPr>
          <p:cNvPr id="9" name="Title 13">
            <a:extLst>
              <a:ext uri="{FF2B5EF4-FFF2-40B4-BE49-F238E27FC236}">
                <a16:creationId xmlns:a16="http://schemas.microsoft.com/office/drawing/2014/main" id="{70D5C225-F887-A24C-87AB-288513FA6ABD}"/>
              </a:ext>
            </a:extLst>
          </p:cNvPr>
          <p:cNvSpPr>
            <a:spLocks noGrp="1"/>
          </p:cNvSpPr>
          <p:nvPr>
            <p:ph type="title"/>
          </p:nvPr>
        </p:nvSpPr>
        <p:spPr>
          <a:xfrm>
            <a:off x="395288" y="2198774"/>
            <a:ext cx="5927574" cy="415498"/>
          </a:xfrm>
        </p:spPr>
        <p:txBody>
          <a:bodyPr wrap="square" lIns="0" tIns="0" bIns="0" anchor="b" anchorCtr="0">
            <a:noAutofit/>
          </a:bodyPr>
          <a:lstStyle>
            <a:lvl1pPr>
              <a:defRPr sz="3000" b="0" i="0">
                <a:solidFill>
                  <a:schemeClr val="bg1"/>
                </a:solidFill>
                <a:latin typeface="Springwood Brush" pitchFamily="2" charset="77"/>
                <a:ea typeface="Roboto Medium" panose="02000000000000000000" pitchFamily="2" charset="0"/>
                <a:cs typeface="Roboto Medium" panose="02000000000000000000" pitchFamily="2" charset="0"/>
              </a:defRPr>
            </a:lvl1pPr>
          </a:lstStyle>
          <a:p>
            <a:r>
              <a:rPr lang="en-US"/>
              <a:t>Click to edit Master title style</a:t>
            </a:r>
          </a:p>
        </p:txBody>
      </p:sp>
      <p:sp>
        <p:nvSpPr>
          <p:cNvPr id="7" name="Rectangle 6">
            <a:extLst>
              <a:ext uri="{FF2B5EF4-FFF2-40B4-BE49-F238E27FC236}">
                <a16:creationId xmlns:a16="http://schemas.microsoft.com/office/drawing/2014/main" id="{540F5AD0-7467-B842-B622-30CF8198BB74}"/>
              </a:ext>
            </a:extLst>
          </p:cNvPr>
          <p:cNvSpPr/>
          <p:nvPr userDrawn="1"/>
        </p:nvSpPr>
        <p:spPr>
          <a:xfrm>
            <a:off x="4756687" y="4882049"/>
            <a:ext cx="2907647" cy="169277"/>
          </a:xfrm>
          <a:prstGeom prst="rect">
            <a:avLst/>
          </a:prstGeom>
        </p:spPr>
        <p:txBody>
          <a:bodyPr wrap="square">
            <a:spAutoFit/>
          </a:bodyPr>
          <a:lstStyle/>
          <a:p>
            <a:pPr algn="r"/>
            <a:r>
              <a:rPr lang="en-US" sz="500">
                <a:solidFill>
                  <a:schemeClr val="bg1"/>
                </a:solidFill>
              </a:rPr>
              <a:t>Genesys confidential and proprietary information. Unauthorized disclosure is prohibited.</a:t>
            </a:r>
          </a:p>
        </p:txBody>
      </p:sp>
    </p:spTree>
    <p:extLst>
      <p:ext uri="{BB962C8B-B14F-4D97-AF65-F5344CB8AC3E}">
        <p14:creationId xmlns:p14="http://schemas.microsoft.com/office/powerpoint/2010/main" val="8287451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sic slide - Light Gray ">
    <p:bg>
      <p:bgPr>
        <a:solidFill>
          <a:schemeClr val="bg1">
            <a:lumMod val="95000"/>
          </a:schemeClr>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1AC1DB4-4886-E641-98A5-CC77359E4F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9144000" cy="5143500"/>
          </a:xfrm>
          <a:prstGeom prst="rect">
            <a:avLst/>
          </a:prstGeom>
        </p:spPr>
      </p:pic>
      <p:sp>
        <p:nvSpPr>
          <p:cNvPr id="8" name="Google Shape;91;p17">
            <a:extLst>
              <a:ext uri="{FF2B5EF4-FFF2-40B4-BE49-F238E27FC236}">
                <a16:creationId xmlns:a16="http://schemas.microsoft.com/office/drawing/2014/main" id="{E9E1D298-C77B-9B47-8B74-B7F316D9F5C3}"/>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330597B3-9A2E-604D-B801-3D86C621114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227921140"/>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asic slide - Light Gray -no brush">
    <p:bg>
      <p:bgPr>
        <a:solidFill>
          <a:schemeClr val="bg1">
            <a:lumMod val="95000"/>
          </a:schemeClr>
        </a:solidFill>
        <a:effectLst/>
      </p:bgPr>
    </p:bg>
    <p:spTree>
      <p:nvGrpSpPr>
        <p:cNvPr id="1" name=""/>
        <p:cNvGrpSpPr/>
        <p:nvPr/>
      </p:nvGrpSpPr>
      <p:grpSpPr>
        <a:xfrm>
          <a:off x="0" y="0"/>
          <a:ext cx="0" cy="0"/>
          <a:chOff x="0" y="0"/>
          <a:chExt cx="0" cy="0"/>
        </a:xfrm>
      </p:grpSpPr>
      <p:sp>
        <p:nvSpPr>
          <p:cNvPr id="11" name="Google Shape;91;p17">
            <a:extLst>
              <a:ext uri="{FF2B5EF4-FFF2-40B4-BE49-F238E27FC236}">
                <a16:creationId xmlns:a16="http://schemas.microsoft.com/office/drawing/2014/main" id="{B1D9A59A-4783-9D49-88F4-B58F959A4F93}"/>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raphic 8">
            <a:extLst>
              <a:ext uri="{FF2B5EF4-FFF2-40B4-BE49-F238E27FC236}">
                <a16:creationId xmlns:a16="http://schemas.microsoft.com/office/drawing/2014/main" id="{710FB54D-17E5-0049-98AA-8B8251DD180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2" name="Rectangle 1">
            <a:extLst>
              <a:ext uri="{FF2B5EF4-FFF2-40B4-BE49-F238E27FC236}">
                <a16:creationId xmlns:a16="http://schemas.microsoft.com/office/drawing/2014/main" id="{110A5D9D-68C4-1D4D-AE84-3AEDACD54D1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330597B3-9A2E-604D-B801-3D86C621114D}"/>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5" name="Content Placeholder 6">
            <a:extLst>
              <a:ext uri="{FF2B5EF4-FFF2-40B4-BE49-F238E27FC236}">
                <a16:creationId xmlns:a16="http://schemas.microsoft.com/office/drawing/2014/main" id="{185ABC06-C480-AC41-8E9D-27316B368874}"/>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6" name="Text Placeholder 4">
            <a:extLst>
              <a:ext uri="{FF2B5EF4-FFF2-40B4-BE49-F238E27FC236}">
                <a16:creationId xmlns:a16="http://schemas.microsoft.com/office/drawing/2014/main" id="{DEE1CB31-45CB-BE48-9655-F44D46098FC5}"/>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828339815"/>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sic slide - Light Gray / 2 columns">
    <p:bg>
      <p:bgPr>
        <a:solidFill>
          <a:schemeClr val="bg1">
            <a:lumMod val="95000"/>
          </a:schemeClr>
        </a:solidFill>
        <a:effectLst/>
      </p:bgPr>
    </p:bg>
    <p:spTree>
      <p:nvGrpSpPr>
        <p:cNvPr id="1" name=""/>
        <p:cNvGrpSpPr/>
        <p:nvPr/>
      </p:nvGrpSpPr>
      <p:grpSpPr>
        <a:xfrm>
          <a:off x="0" y="0"/>
          <a:ext cx="0" cy="0"/>
          <a:chOff x="0" y="0"/>
          <a:chExt cx="0" cy="0"/>
        </a:xfrm>
      </p:grpSpPr>
      <p:sp>
        <p:nvSpPr>
          <p:cNvPr id="12" name="Google Shape;91;p17">
            <a:extLst>
              <a:ext uri="{FF2B5EF4-FFF2-40B4-BE49-F238E27FC236}">
                <a16:creationId xmlns:a16="http://schemas.microsoft.com/office/drawing/2014/main" id="{69438564-3690-C246-A76C-399AAC4B9C11}"/>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a:extLst>
              <a:ext uri="{FF2B5EF4-FFF2-40B4-BE49-F238E27FC236}">
                <a16:creationId xmlns:a16="http://schemas.microsoft.com/office/drawing/2014/main" id="{C9A875E7-1170-0E4D-AA3A-DC54FB484D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1394"/>
            <a:ext cx="9144000" cy="5143500"/>
          </a:xfrm>
          <a:prstGeom prst="rect">
            <a:avLst/>
          </a:prstGeom>
        </p:spPr>
      </p:pic>
      <p:pic>
        <p:nvPicPr>
          <p:cNvPr id="10" name="Graphic 9">
            <a:extLst>
              <a:ext uri="{FF2B5EF4-FFF2-40B4-BE49-F238E27FC236}">
                <a16:creationId xmlns:a16="http://schemas.microsoft.com/office/drawing/2014/main" id="{3F938DF0-8934-0541-8681-D553503252C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1" name="Rectangle 10">
            <a:extLst>
              <a:ext uri="{FF2B5EF4-FFF2-40B4-BE49-F238E27FC236}">
                <a16:creationId xmlns:a16="http://schemas.microsoft.com/office/drawing/2014/main" id="{2D918C41-C7DE-644B-AF8F-D41CAC97393F}"/>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9" name="Title 3">
            <a:extLst>
              <a:ext uri="{FF2B5EF4-FFF2-40B4-BE49-F238E27FC236}">
                <a16:creationId xmlns:a16="http://schemas.microsoft.com/office/drawing/2014/main" id="{BCECA169-3B2B-7441-88D4-3BD576C33E58}"/>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21" name="Content Placeholder 6">
            <a:extLst>
              <a:ext uri="{FF2B5EF4-FFF2-40B4-BE49-F238E27FC236}">
                <a16:creationId xmlns:a16="http://schemas.microsoft.com/office/drawing/2014/main" id="{98527B12-E74E-8541-A998-806ACDB0F1E9}"/>
              </a:ext>
            </a:extLst>
          </p:cNvPr>
          <p:cNvSpPr>
            <a:spLocks noGrp="1"/>
          </p:cNvSpPr>
          <p:nvPr>
            <p:ph sz="quarter" idx="16"/>
          </p:nvPr>
        </p:nvSpPr>
        <p:spPr>
          <a:xfrm>
            <a:off x="395287"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Content Placeholder 6">
            <a:extLst>
              <a:ext uri="{FF2B5EF4-FFF2-40B4-BE49-F238E27FC236}">
                <a16:creationId xmlns:a16="http://schemas.microsoft.com/office/drawing/2014/main" id="{46202055-855F-4745-A5D3-BEC6067477B6}"/>
              </a:ext>
            </a:extLst>
          </p:cNvPr>
          <p:cNvSpPr>
            <a:spLocks noGrp="1"/>
          </p:cNvSpPr>
          <p:nvPr>
            <p:ph sz="quarter" idx="17"/>
          </p:nvPr>
        </p:nvSpPr>
        <p:spPr>
          <a:xfrm>
            <a:off x="4716016" y="1968581"/>
            <a:ext cx="4032251"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CD0DB9B7-89DA-6648-945D-461C32D9C601}"/>
              </a:ext>
            </a:extLst>
          </p:cNvPr>
          <p:cNvSpPr>
            <a:spLocks noGrp="1"/>
          </p:cNvSpPr>
          <p:nvPr>
            <p:ph type="body" sz="quarter" idx="19"/>
          </p:nvPr>
        </p:nvSpPr>
        <p:spPr>
          <a:xfrm>
            <a:off x="4716463" y="1374436"/>
            <a:ext cx="4032251"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4" name="Text Placeholder 4">
            <a:extLst>
              <a:ext uri="{FF2B5EF4-FFF2-40B4-BE49-F238E27FC236}">
                <a16:creationId xmlns:a16="http://schemas.microsoft.com/office/drawing/2014/main" id="{0FC9044A-EB24-2D47-96BA-106133556F09}"/>
              </a:ext>
            </a:extLst>
          </p:cNvPr>
          <p:cNvSpPr>
            <a:spLocks noGrp="1"/>
          </p:cNvSpPr>
          <p:nvPr>
            <p:ph type="body" sz="quarter" idx="20"/>
          </p:nvPr>
        </p:nvSpPr>
        <p:spPr>
          <a:xfrm>
            <a:off x="395288" y="1379290"/>
            <a:ext cx="4032250"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669800705"/>
      </p:ext>
    </p:extLst>
  </p:cSld>
  <p:clrMapOvr>
    <a:masterClrMapping/>
  </p:clrMapOvr>
  <p:extLst>
    <p:ext uri="{DCECCB84-F9BA-43D5-87BE-67443E8EF086}">
      <p15:sldGuideLst xmlns:p15="http://schemas.microsoft.com/office/powerpoint/2012/main">
        <p15:guide id="1" pos="2789">
          <p15:clr>
            <a:srgbClr val="FBAE40"/>
          </p15:clr>
        </p15:guide>
        <p15:guide id="2" pos="2971">
          <p15:clr>
            <a:srgbClr val="FBAE40"/>
          </p15:clr>
        </p15:guide>
        <p15:guide id="3" orient="horz" pos="5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sic slide - Light Gray / 3 columns">
    <p:bg>
      <p:bgPr>
        <a:solidFill>
          <a:schemeClr val="bg1">
            <a:lumMod val="95000"/>
          </a:schemeClr>
        </a:solidFill>
        <a:effectLst/>
      </p:bgPr>
    </p:bg>
    <p:spTree>
      <p:nvGrpSpPr>
        <p:cNvPr id="1" name=""/>
        <p:cNvGrpSpPr/>
        <p:nvPr/>
      </p:nvGrpSpPr>
      <p:grpSpPr>
        <a:xfrm>
          <a:off x="0" y="0"/>
          <a:ext cx="0" cy="0"/>
          <a:chOff x="0" y="0"/>
          <a:chExt cx="0" cy="0"/>
        </a:xfrm>
      </p:grpSpPr>
      <p:sp>
        <p:nvSpPr>
          <p:cNvPr id="18" name="Google Shape;91;p17">
            <a:extLst>
              <a:ext uri="{FF2B5EF4-FFF2-40B4-BE49-F238E27FC236}">
                <a16:creationId xmlns:a16="http://schemas.microsoft.com/office/drawing/2014/main" id="{55E01773-55FD-6243-BF20-58C75CC8B498}"/>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a:extLst>
              <a:ext uri="{FF2B5EF4-FFF2-40B4-BE49-F238E27FC236}">
                <a16:creationId xmlns:a16="http://schemas.microsoft.com/office/drawing/2014/main" id="{127C5211-4C90-4C4D-BF60-3635BCD35F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2" name="Graphic 11">
            <a:extLst>
              <a:ext uri="{FF2B5EF4-FFF2-40B4-BE49-F238E27FC236}">
                <a16:creationId xmlns:a16="http://schemas.microsoft.com/office/drawing/2014/main" id="{235A2F73-4119-EA40-A70F-04DA3758504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3" name="Rectangle 12">
            <a:extLst>
              <a:ext uri="{FF2B5EF4-FFF2-40B4-BE49-F238E27FC236}">
                <a16:creationId xmlns:a16="http://schemas.microsoft.com/office/drawing/2014/main" id="{115F3E79-EE74-1D47-977A-2794758D15B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B0C6CDF1-8D66-C04B-9FD2-8B0016BE4235}"/>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4" name="Content Placeholder 6">
            <a:extLst>
              <a:ext uri="{FF2B5EF4-FFF2-40B4-BE49-F238E27FC236}">
                <a16:creationId xmlns:a16="http://schemas.microsoft.com/office/drawing/2014/main" id="{F7295A32-51B7-4648-AA7D-218F37AA5F47}"/>
              </a:ext>
            </a:extLst>
          </p:cNvPr>
          <p:cNvSpPr>
            <a:spLocks noGrp="1"/>
          </p:cNvSpPr>
          <p:nvPr>
            <p:ph sz="quarter" idx="16"/>
          </p:nvPr>
        </p:nvSpPr>
        <p:spPr>
          <a:xfrm>
            <a:off x="393699"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Text Placeholder 4">
            <a:extLst>
              <a:ext uri="{FF2B5EF4-FFF2-40B4-BE49-F238E27FC236}">
                <a16:creationId xmlns:a16="http://schemas.microsoft.com/office/drawing/2014/main" id="{0B5DD53B-5716-5E48-9B51-AA1DAE702FE2}"/>
              </a:ext>
            </a:extLst>
          </p:cNvPr>
          <p:cNvSpPr>
            <a:spLocks noGrp="1"/>
          </p:cNvSpPr>
          <p:nvPr>
            <p:ph type="body" sz="quarter" idx="19"/>
          </p:nvPr>
        </p:nvSpPr>
        <p:spPr>
          <a:xfrm>
            <a:off x="395288" y="1584183"/>
            <a:ext cx="260034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6" name="Content Placeholder 6">
            <a:extLst>
              <a:ext uri="{FF2B5EF4-FFF2-40B4-BE49-F238E27FC236}">
                <a16:creationId xmlns:a16="http://schemas.microsoft.com/office/drawing/2014/main" id="{5DDBB97D-0299-D54C-997A-F27F5C0AB812}"/>
              </a:ext>
            </a:extLst>
          </p:cNvPr>
          <p:cNvSpPr>
            <a:spLocks noGrp="1"/>
          </p:cNvSpPr>
          <p:nvPr>
            <p:ph sz="quarter" idx="20"/>
          </p:nvPr>
        </p:nvSpPr>
        <p:spPr>
          <a:xfrm>
            <a:off x="3275012" y="1974405"/>
            <a:ext cx="2592388"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9E091E9B-95D3-F44B-BEFA-84A3C5A3B010}"/>
              </a:ext>
            </a:extLst>
          </p:cNvPr>
          <p:cNvSpPr>
            <a:spLocks noGrp="1"/>
          </p:cNvSpPr>
          <p:nvPr>
            <p:ph type="body" sz="quarter" idx="21"/>
          </p:nvPr>
        </p:nvSpPr>
        <p:spPr>
          <a:xfrm>
            <a:off x="3276600" y="1584183"/>
            <a:ext cx="2590800"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3" name="Content Placeholder 6">
            <a:extLst>
              <a:ext uri="{FF2B5EF4-FFF2-40B4-BE49-F238E27FC236}">
                <a16:creationId xmlns:a16="http://schemas.microsoft.com/office/drawing/2014/main" id="{96AA0BE1-BDBF-BF4B-A7CB-6851294802DC}"/>
              </a:ext>
            </a:extLst>
          </p:cNvPr>
          <p:cNvSpPr>
            <a:spLocks noGrp="1"/>
          </p:cNvSpPr>
          <p:nvPr>
            <p:ph sz="quarter" idx="22"/>
          </p:nvPr>
        </p:nvSpPr>
        <p:spPr>
          <a:xfrm>
            <a:off x="6156325" y="1974405"/>
            <a:ext cx="2584437"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4" name="Text Placeholder 4">
            <a:extLst>
              <a:ext uri="{FF2B5EF4-FFF2-40B4-BE49-F238E27FC236}">
                <a16:creationId xmlns:a16="http://schemas.microsoft.com/office/drawing/2014/main" id="{EB7C825C-F1A8-B447-AF8B-6F822E43C869}"/>
              </a:ext>
            </a:extLst>
          </p:cNvPr>
          <p:cNvSpPr>
            <a:spLocks noGrp="1"/>
          </p:cNvSpPr>
          <p:nvPr>
            <p:ph type="body" sz="quarter" idx="23"/>
          </p:nvPr>
        </p:nvSpPr>
        <p:spPr>
          <a:xfrm>
            <a:off x="6160253" y="1584183"/>
            <a:ext cx="2588459" cy="297034"/>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499381881"/>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guide id="7" orient="horz" pos="57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sic slide - Light Gray / 4 columns">
    <p:bg>
      <p:bgPr>
        <a:solidFill>
          <a:schemeClr val="bg1">
            <a:lumMod val="95000"/>
          </a:schemeClr>
        </a:solidFill>
        <a:effectLst/>
      </p:bgPr>
    </p:bg>
    <p:spTree>
      <p:nvGrpSpPr>
        <p:cNvPr id="1" name=""/>
        <p:cNvGrpSpPr/>
        <p:nvPr/>
      </p:nvGrpSpPr>
      <p:grpSpPr>
        <a:xfrm>
          <a:off x="0" y="0"/>
          <a:ext cx="0" cy="0"/>
          <a:chOff x="0" y="0"/>
          <a:chExt cx="0" cy="0"/>
        </a:xfrm>
      </p:grpSpPr>
      <p:sp>
        <p:nvSpPr>
          <p:cNvPr id="16" name="Google Shape;91;p17">
            <a:extLst>
              <a:ext uri="{FF2B5EF4-FFF2-40B4-BE49-F238E27FC236}">
                <a16:creationId xmlns:a16="http://schemas.microsoft.com/office/drawing/2014/main" id="{E401C1CC-A682-5E40-B766-848814BE17BB}"/>
              </a:ext>
            </a:extLst>
          </p:cNvPr>
          <p:cNvSpPr/>
          <p:nvPr userDrawn="1"/>
        </p:nvSpPr>
        <p:spPr>
          <a:xfrm flipV="1">
            <a:off x="-1" y="-1"/>
            <a:ext cx="9144000" cy="62706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259FDFC-B1EB-E74C-AC3D-A7F97DF4EF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pic>
        <p:nvPicPr>
          <p:cNvPr id="15" name="Graphic 14">
            <a:extLst>
              <a:ext uri="{FF2B5EF4-FFF2-40B4-BE49-F238E27FC236}">
                <a16:creationId xmlns:a16="http://schemas.microsoft.com/office/drawing/2014/main" id="{4A22F5CB-43FF-7243-BE05-B7BA475702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2" name="Rectangle 11">
            <a:extLst>
              <a:ext uri="{FF2B5EF4-FFF2-40B4-BE49-F238E27FC236}">
                <a16:creationId xmlns:a16="http://schemas.microsoft.com/office/drawing/2014/main" id="{6B2465BB-82B2-C947-A51A-45DB866DCB59}"/>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4" name="Title 3">
            <a:extLst>
              <a:ext uri="{FF2B5EF4-FFF2-40B4-BE49-F238E27FC236}">
                <a16:creationId xmlns:a16="http://schemas.microsoft.com/office/drawing/2014/main" id="{AFC6E2B7-999B-C342-AFDB-F15FB547A24B}"/>
              </a:ext>
            </a:extLst>
          </p:cNvPr>
          <p:cNvSpPr>
            <a:spLocks noGrp="1"/>
          </p:cNvSpPr>
          <p:nvPr>
            <p:ph type="title"/>
          </p:nvPr>
        </p:nvSpPr>
        <p:spPr>
          <a:xfrm>
            <a:off x="395288" y="208287"/>
            <a:ext cx="4321175" cy="221599"/>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7" name="Content Placeholder 6">
            <a:extLst>
              <a:ext uri="{FF2B5EF4-FFF2-40B4-BE49-F238E27FC236}">
                <a16:creationId xmlns:a16="http://schemas.microsoft.com/office/drawing/2014/main" id="{FBC10405-B152-324F-9782-669CE3C2827D}"/>
              </a:ext>
            </a:extLst>
          </p:cNvPr>
          <p:cNvSpPr>
            <a:spLocks noGrp="1"/>
          </p:cNvSpPr>
          <p:nvPr>
            <p:ph sz="quarter" idx="16"/>
          </p:nvPr>
        </p:nvSpPr>
        <p:spPr>
          <a:xfrm>
            <a:off x="403239"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5305F7B3-59D4-8F48-BA0C-7E4EA7B1003E}"/>
              </a:ext>
            </a:extLst>
          </p:cNvPr>
          <p:cNvSpPr>
            <a:spLocks noGrp="1"/>
          </p:cNvSpPr>
          <p:nvPr>
            <p:ph type="body" sz="quarter" idx="19"/>
          </p:nvPr>
        </p:nvSpPr>
        <p:spPr>
          <a:xfrm>
            <a:off x="395288"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19" name="Content Placeholder 6">
            <a:extLst>
              <a:ext uri="{FF2B5EF4-FFF2-40B4-BE49-F238E27FC236}">
                <a16:creationId xmlns:a16="http://schemas.microsoft.com/office/drawing/2014/main" id="{6FD552E4-9DEE-F142-A00B-E735EDBBBAB6}"/>
              </a:ext>
            </a:extLst>
          </p:cNvPr>
          <p:cNvSpPr>
            <a:spLocks noGrp="1"/>
          </p:cNvSpPr>
          <p:nvPr>
            <p:ph sz="quarter" idx="20"/>
          </p:nvPr>
        </p:nvSpPr>
        <p:spPr>
          <a:xfrm>
            <a:off x="2563826"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Text Placeholder 4">
            <a:extLst>
              <a:ext uri="{FF2B5EF4-FFF2-40B4-BE49-F238E27FC236}">
                <a16:creationId xmlns:a16="http://schemas.microsoft.com/office/drawing/2014/main" id="{BC6241A2-F0C2-174A-9D86-C877AED616DB}"/>
              </a:ext>
            </a:extLst>
          </p:cNvPr>
          <p:cNvSpPr>
            <a:spLocks noGrp="1"/>
          </p:cNvSpPr>
          <p:nvPr>
            <p:ph type="body" sz="quarter" idx="21"/>
          </p:nvPr>
        </p:nvSpPr>
        <p:spPr>
          <a:xfrm>
            <a:off x="2555875"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3" name="Content Placeholder 6">
            <a:extLst>
              <a:ext uri="{FF2B5EF4-FFF2-40B4-BE49-F238E27FC236}">
                <a16:creationId xmlns:a16="http://schemas.microsoft.com/office/drawing/2014/main" id="{BED6B25C-B853-CA43-B94D-D6C647FF5A6D}"/>
              </a:ext>
            </a:extLst>
          </p:cNvPr>
          <p:cNvSpPr>
            <a:spLocks noGrp="1"/>
          </p:cNvSpPr>
          <p:nvPr>
            <p:ph sz="quarter" idx="22"/>
          </p:nvPr>
        </p:nvSpPr>
        <p:spPr>
          <a:xfrm>
            <a:off x="4726647" y="1974405"/>
            <a:ext cx="1863712"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6" name="Text Placeholder 4">
            <a:extLst>
              <a:ext uri="{FF2B5EF4-FFF2-40B4-BE49-F238E27FC236}">
                <a16:creationId xmlns:a16="http://schemas.microsoft.com/office/drawing/2014/main" id="{2A042FB5-5EFE-264F-B9C2-B48F49E81B43}"/>
              </a:ext>
            </a:extLst>
          </p:cNvPr>
          <p:cNvSpPr>
            <a:spLocks noGrp="1"/>
          </p:cNvSpPr>
          <p:nvPr>
            <p:ph type="body" sz="quarter" idx="23"/>
          </p:nvPr>
        </p:nvSpPr>
        <p:spPr>
          <a:xfrm>
            <a:off x="4718696" y="1578359"/>
            <a:ext cx="1869429"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7" name="Content Placeholder 6">
            <a:extLst>
              <a:ext uri="{FF2B5EF4-FFF2-40B4-BE49-F238E27FC236}">
                <a16:creationId xmlns:a16="http://schemas.microsoft.com/office/drawing/2014/main" id="{A00E619C-6A1E-F043-9BA4-D78A578053A9}"/>
              </a:ext>
            </a:extLst>
          </p:cNvPr>
          <p:cNvSpPr>
            <a:spLocks noGrp="1"/>
          </p:cNvSpPr>
          <p:nvPr>
            <p:ph sz="quarter" idx="24"/>
          </p:nvPr>
        </p:nvSpPr>
        <p:spPr>
          <a:xfrm>
            <a:off x="6848490" y="1974405"/>
            <a:ext cx="1900224" cy="225469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6B3186CE-89C2-BD43-B101-3FB0A57E1EE1}"/>
              </a:ext>
            </a:extLst>
          </p:cNvPr>
          <p:cNvSpPr>
            <a:spLocks noGrp="1"/>
          </p:cNvSpPr>
          <p:nvPr>
            <p:ph type="body" sz="quarter" idx="25"/>
          </p:nvPr>
        </p:nvSpPr>
        <p:spPr>
          <a:xfrm>
            <a:off x="6840539" y="1578359"/>
            <a:ext cx="1906053" cy="30285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06108300"/>
      </p:ext>
    </p:extLst>
  </p:cSld>
  <p:clrMapOvr>
    <a:masterClrMapping/>
  </p:clrMapOvr>
  <p:extLst>
    <p:ext uri="{DCECCB84-F9BA-43D5-87BE-67443E8EF086}">
      <p15:sldGuideLst xmlns:p15="http://schemas.microsoft.com/office/powerpoint/2012/main">
        <p15:guide id="1" pos="1451">
          <p15:clr>
            <a:srgbClr val="FBAE40"/>
          </p15:clr>
        </p15:guide>
        <p15:guide id="2" pos="1610">
          <p15:clr>
            <a:srgbClr val="FBAE40"/>
          </p15:clr>
        </p15:guide>
        <p15:guide id="3" pos="4150">
          <p15:clr>
            <a:srgbClr val="FBAE40"/>
          </p15:clr>
        </p15:guide>
        <p15:guide id="4" pos="2789">
          <p15:clr>
            <a:srgbClr val="FBAE40"/>
          </p15:clr>
        </p15:guide>
        <p15:guide id="5" pos="4309">
          <p15:clr>
            <a:srgbClr val="FBAE40"/>
          </p15:clr>
        </p15:guide>
        <p15:guide id="6" pos="2971">
          <p15:clr>
            <a:srgbClr val="FBAE40"/>
          </p15:clr>
        </p15:guide>
        <p15:guide id="7" orient="horz" pos="57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sic slide - Light Gray / Left bar 1 column">
    <p:bg>
      <p:bgPr>
        <a:solidFill>
          <a:schemeClr val="bg1">
            <a:lumMod val="95000"/>
          </a:schemeClr>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123503-CE33-5442-9F0D-E692D49E8A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596474574"/>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asic slide - Light Gray / Left bar 1 column - no brush">
    <p:bg>
      <p:bgPr>
        <a:solidFill>
          <a:schemeClr val="bg1">
            <a:lumMod val="95000"/>
          </a:schemeClr>
        </a:solidFill>
        <a:effectLst/>
      </p:bgPr>
    </p:bg>
    <p:spTree>
      <p:nvGrpSpPr>
        <p:cNvPr id="1" name=""/>
        <p:cNvGrpSpPr/>
        <p:nvPr/>
      </p:nvGrpSpPr>
      <p:grpSpPr>
        <a:xfrm>
          <a:off x="0" y="0"/>
          <a:ext cx="0" cy="0"/>
          <a:chOff x="0" y="0"/>
          <a:chExt cx="0" cy="0"/>
        </a:xfrm>
      </p:grpSpPr>
      <p:sp>
        <p:nvSpPr>
          <p:cNvPr id="13" name="Google Shape;91;p17">
            <a:extLst>
              <a:ext uri="{FF2B5EF4-FFF2-40B4-BE49-F238E27FC236}">
                <a16:creationId xmlns:a16="http://schemas.microsoft.com/office/drawing/2014/main" id="{B160BCA0-CEB5-7146-A8BF-69C19B62DE84}"/>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493CA156-B59C-3B43-AA4C-4CDAA550AC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5" name="Rectangle 14">
            <a:extLst>
              <a:ext uri="{FF2B5EF4-FFF2-40B4-BE49-F238E27FC236}">
                <a16:creationId xmlns:a16="http://schemas.microsoft.com/office/drawing/2014/main" id="{BF6DF2EB-A6B0-7C45-A434-4D5F1B0BBA9A}"/>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0" name="Title 3">
            <a:extLst>
              <a:ext uri="{FF2B5EF4-FFF2-40B4-BE49-F238E27FC236}">
                <a16:creationId xmlns:a16="http://schemas.microsoft.com/office/drawing/2014/main" id="{9B764047-630B-B240-B743-121F60E08F53}"/>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9F4F1F6E-40E4-6C47-8D2B-7BCB5B817F9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p>
        </p:txBody>
      </p:sp>
      <p:sp>
        <p:nvSpPr>
          <p:cNvPr id="17" name="Text Placeholder 2">
            <a:extLst>
              <a:ext uri="{FF2B5EF4-FFF2-40B4-BE49-F238E27FC236}">
                <a16:creationId xmlns:a16="http://schemas.microsoft.com/office/drawing/2014/main" id="{97F0C788-73F0-DE42-BF65-3C686A459BE8}"/>
              </a:ext>
            </a:extLst>
          </p:cNvPr>
          <p:cNvSpPr>
            <a:spLocks noGrp="1"/>
          </p:cNvSpPr>
          <p:nvPr>
            <p:ph type="body" sz="quarter" idx="19"/>
          </p:nvPr>
        </p:nvSpPr>
        <p:spPr>
          <a:xfrm>
            <a:off x="3276600" y="1752135"/>
            <a:ext cx="5472113"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71545C24-E431-4C44-A5AB-F6EACA0620F1}"/>
              </a:ext>
            </a:extLst>
          </p:cNvPr>
          <p:cNvSpPr>
            <a:spLocks noGrp="1"/>
          </p:cNvSpPr>
          <p:nvPr>
            <p:ph type="body" sz="quarter" idx="20"/>
          </p:nvPr>
        </p:nvSpPr>
        <p:spPr>
          <a:xfrm>
            <a:off x="3276600" y="1323373"/>
            <a:ext cx="5472113" cy="308683"/>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969853093"/>
      </p:ext>
    </p:extLst>
  </p:cSld>
  <p:clrMapOvr>
    <a:masterClrMapping/>
  </p:clrMapOvr>
  <p:extLst>
    <p:ext uri="{DCECCB84-F9BA-43D5-87BE-67443E8EF086}">
      <p15:sldGuideLst xmlns:p15="http://schemas.microsoft.com/office/powerpoint/2012/main">
        <p15:guide id="1" pos="1882">
          <p15:clr>
            <a:srgbClr val="FBAE40"/>
          </p15:clr>
        </p15:guide>
        <p15:guide id="2" pos="2064">
          <p15:clr>
            <a:srgbClr val="FBAE40"/>
          </p15:clr>
        </p15:guide>
        <p15:guide id="3" pos="3696">
          <p15:clr>
            <a:srgbClr val="FBAE40"/>
          </p15:clr>
        </p15:guide>
        <p15:guide id="6" pos="38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sic slide - Light Gray / Left bar 2 column">
    <p:bg>
      <p:bgPr>
        <a:solidFill>
          <a:schemeClr val="bg1">
            <a:lumMod val="95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9F89404-3A02-D74F-9AFF-8C58269EF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9144000" cy="5143500"/>
          </a:xfrm>
          <a:prstGeom prst="rect">
            <a:avLst/>
          </a:prstGeom>
        </p:spPr>
      </p:pic>
      <p:sp>
        <p:nvSpPr>
          <p:cNvPr id="14" name="Google Shape;91;p17">
            <a:extLst>
              <a:ext uri="{FF2B5EF4-FFF2-40B4-BE49-F238E27FC236}">
                <a16:creationId xmlns:a16="http://schemas.microsoft.com/office/drawing/2014/main" id="{D9FC3D02-7B83-3243-8943-0507A8C95D2E}"/>
              </a:ext>
            </a:extLst>
          </p:cNvPr>
          <p:cNvSpPr/>
          <p:nvPr userDrawn="1"/>
        </p:nvSpPr>
        <p:spPr>
          <a:xfrm flipV="1">
            <a:off x="0" y="0"/>
            <a:ext cx="2987675" cy="51435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raphic 11">
            <a:extLst>
              <a:ext uri="{FF2B5EF4-FFF2-40B4-BE49-F238E27FC236}">
                <a16:creationId xmlns:a16="http://schemas.microsoft.com/office/drawing/2014/main" id="{0113C850-00C3-6242-AB98-FF5E48497B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0" name="Rectangle 9">
            <a:extLst>
              <a:ext uri="{FF2B5EF4-FFF2-40B4-BE49-F238E27FC236}">
                <a16:creationId xmlns:a16="http://schemas.microsoft.com/office/drawing/2014/main" id="{055186FA-CDDF-7942-A090-ABC87C1DD3D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1" name="Title 3">
            <a:extLst>
              <a:ext uri="{FF2B5EF4-FFF2-40B4-BE49-F238E27FC236}">
                <a16:creationId xmlns:a16="http://schemas.microsoft.com/office/drawing/2014/main" id="{A1ECE814-C677-9C42-86D9-038DAFD78E9B}"/>
              </a:ext>
            </a:extLst>
          </p:cNvPr>
          <p:cNvSpPr>
            <a:spLocks noGrp="1"/>
          </p:cNvSpPr>
          <p:nvPr>
            <p:ph type="title"/>
          </p:nvPr>
        </p:nvSpPr>
        <p:spPr>
          <a:xfrm>
            <a:off x="400258" y="163985"/>
            <a:ext cx="2119312" cy="463078"/>
          </a:xfrm>
        </p:spPr>
        <p:txBody>
          <a:bodyPr>
            <a:noAutofit/>
          </a:bodyPr>
          <a:lstStyle>
            <a:lvl1pPr>
              <a:defRPr sz="1600" b="1" i="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6" name="Text Placeholder 2">
            <a:extLst>
              <a:ext uri="{FF2B5EF4-FFF2-40B4-BE49-F238E27FC236}">
                <a16:creationId xmlns:a16="http://schemas.microsoft.com/office/drawing/2014/main" id="{D48805A2-5116-8840-B4F9-CFFF2B546971}"/>
              </a:ext>
            </a:extLst>
          </p:cNvPr>
          <p:cNvSpPr>
            <a:spLocks noGrp="1"/>
          </p:cNvSpPr>
          <p:nvPr>
            <p:ph type="body" sz="quarter" idx="18"/>
          </p:nvPr>
        </p:nvSpPr>
        <p:spPr>
          <a:xfrm>
            <a:off x="406936" y="3863856"/>
            <a:ext cx="2327275" cy="831969"/>
          </a:xfrm>
        </p:spPr>
        <p:txBody>
          <a:bodyPr>
            <a:noAutofit/>
          </a:bodyPr>
          <a:lstStyle>
            <a:lvl1pPr marL="0" indent="0">
              <a:buNone/>
              <a:defRPr sz="800">
                <a:solidFill>
                  <a:schemeClr val="tx1"/>
                </a:solidFill>
              </a:defRPr>
            </a:lvl1pPr>
            <a:lvl2pPr>
              <a:defRPr sz="500">
                <a:solidFill>
                  <a:schemeClr val="bg1"/>
                </a:solidFill>
              </a:defRPr>
            </a:lvl2pPr>
            <a:lvl3pPr>
              <a:defRPr sz="200">
                <a:solidFill>
                  <a:schemeClr val="bg1"/>
                </a:solidFill>
              </a:defRPr>
            </a:lvl3pPr>
            <a:lvl4pPr>
              <a:defRPr sz="200">
                <a:solidFill>
                  <a:schemeClr val="bg1"/>
                </a:solidFill>
              </a:defRPr>
            </a:lvl4pPr>
            <a:lvl5pPr>
              <a:defRPr sz="200">
                <a:solidFill>
                  <a:schemeClr val="bg1"/>
                </a:solidFill>
              </a:defRPr>
            </a:lvl5pPr>
          </a:lstStyle>
          <a:p>
            <a:pPr lvl="0"/>
            <a:r>
              <a:rPr lang="en-US"/>
              <a:t>Click to edit Master text styles</a:t>
            </a:r>
          </a:p>
        </p:txBody>
      </p:sp>
      <p:sp>
        <p:nvSpPr>
          <p:cNvPr id="17" name="Text Placeholder 2">
            <a:extLst>
              <a:ext uri="{FF2B5EF4-FFF2-40B4-BE49-F238E27FC236}">
                <a16:creationId xmlns:a16="http://schemas.microsoft.com/office/drawing/2014/main" id="{C103201E-1055-164D-9A90-FB386258557C}"/>
              </a:ext>
            </a:extLst>
          </p:cNvPr>
          <p:cNvSpPr>
            <a:spLocks noGrp="1"/>
          </p:cNvSpPr>
          <p:nvPr>
            <p:ph type="body" sz="quarter" idx="19"/>
          </p:nvPr>
        </p:nvSpPr>
        <p:spPr>
          <a:xfrm>
            <a:off x="3394611" y="1805503"/>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99FC2502-935C-AB4D-921E-EA0118DDD78B}"/>
              </a:ext>
            </a:extLst>
          </p:cNvPr>
          <p:cNvSpPr>
            <a:spLocks noGrp="1"/>
          </p:cNvSpPr>
          <p:nvPr>
            <p:ph type="body" sz="quarter" idx="20"/>
          </p:nvPr>
        </p:nvSpPr>
        <p:spPr>
          <a:xfrm>
            <a:off x="3394611" y="1176489"/>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
        <p:nvSpPr>
          <p:cNvPr id="22" name="Text Placeholder 2">
            <a:extLst>
              <a:ext uri="{FF2B5EF4-FFF2-40B4-BE49-F238E27FC236}">
                <a16:creationId xmlns:a16="http://schemas.microsoft.com/office/drawing/2014/main" id="{13FCFA0A-5710-FA40-8A9B-3CBA54AF8AB4}"/>
              </a:ext>
            </a:extLst>
          </p:cNvPr>
          <p:cNvSpPr>
            <a:spLocks noGrp="1"/>
          </p:cNvSpPr>
          <p:nvPr>
            <p:ph type="body" sz="quarter" idx="21"/>
          </p:nvPr>
        </p:nvSpPr>
        <p:spPr>
          <a:xfrm>
            <a:off x="6264275" y="1815638"/>
            <a:ext cx="2472789" cy="2527705"/>
          </a:xfrm>
        </p:spPr>
        <p:txBody>
          <a:bodyPr>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Text Placeholder 4">
            <a:extLst>
              <a:ext uri="{FF2B5EF4-FFF2-40B4-BE49-F238E27FC236}">
                <a16:creationId xmlns:a16="http://schemas.microsoft.com/office/drawing/2014/main" id="{28674D8B-E2EF-A241-A585-2474C25F9A5F}"/>
              </a:ext>
            </a:extLst>
          </p:cNvPr>
          <p:cNvSpPr>
            <a:spLocks noGrp="1"/>
          </p:cNvSpPr>
          <p:nvPr>
            <p:ph type="body" sz="quarter" idx="22"/>
          </p:nvPr>
        </p:nvSpPr>
        <p:spPr>
          <a:xfrm>
            <a:off x="6264275" y="1186624"/>
            <a:ext cx="2472789" cy="528572"/>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694624398"/>
      </p:ext>
    </p:extLst>
  </p:cSld>
  <p:clrMapOvr>
    <a:masterClrMapping/>
  </p:clrMapOvr>
  <p:extLst>
    <p:ext uri="{DCECCB84-F9BA-43D5-87BE-67443E8EF086}">
      <p15:sldGuideLst xmlns:p15="http://schemas.microsoft.com/office/powerpoint/2012/main">
        <p15:guide id="1" pos="1882">
          <p15:clr>
            <a:srgbClr val="FBAE40"/>
          </p15:clr>
        </p15:guide>
        <p15:guide id="2" pos="2132">
          <p15:clr>
            <a:srgbClr val="FBAE40"/>
          </p15:clr>
        </p15:guide>
        <p15:guide id="3" pos="3696">
          <p15:clr>
            <a:srgbClr val="FBAE40"/>
          </p15:clr>
        </p15:guide>
        <p15:guide id="6" pos="394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sic slide - Blue / Grey">
    <p:bg>
      <p:bgPr>
        <a:solidFill>
          <a:srgbClr val="F3F3F3"/>
        </a:solidFill>
        <a:effectLst/>
      </p:bgPr>
    </p:bg>
    <p:spTree>
      <p:nvGrpSpPr>
        <p:cNvPr id="1" name=""/>
        <p:cNvGrpSpPr/>
        <p:nvPr/>
      </p:nvGrpSpPr>
      <p:grpSpPr>
        <a:xfrm>
          <a:off x="0" y="0"/>
          <a:ext cx="0" cy="0"/>
          <a:chOff x="0" y="0"/>
          <a:chExt cx="0" cy="0"/>
        </a:xfrm>
      </p:grpSpPr>
      <p:sp>
        <p:nvSpPr>
          <p:cNvPr id="15" name="Google Shape;91;p17">
            <a:extLst>
              <a:ext uri="{FF2B5EF4-FFF2-40B4-BE49-F238E27FC236}">
                <a16:creationId xmlns:a16="http://schemas.microsoft.com/office/drawing/2014/main" id="{5D8C7B48-71EF-324A-A571-0D8CAE2A191D}"/>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97531866-9B9D-7E43-A3C4-D161AD5CE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3" name="Graphic 12">
            <a:extLst>
              <a:ext uri="{FF2B5EF4-FFF2-40B4-BE49-F238E27FC236}">
                <a16:creationId xmlns:a16="http://schemas.microsoft.com/office/drawing/2014/main" id="{056853DE-F9F9-A14C-BD27-B2F8237C8BE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3573" y="4794885"/>
            <a:ext cx="925587" cy="189864"/>
          </a:xfrm>
          <a:prstGeom prst="rect">
            <a:avLst/>
          </a:prstGeom>
        </p:spPr>
      </p:pic>
      <p:sp>
        <p:nvSpPr>
          <p:cNvPr id="14" name="Title 3">
            <a:extLst>
              <a:ext uri="{FF2B5EF4-FFF2-40B4-BE49-F238E27FC236}">
                <a16:creationId xmlns:a16="http://schemas.microsoft.com/office/drawing/2014/main" id="{4A2A2582-54AB-8A49-9478-84A73521DA5E}"/>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69D61A9-4A1C-454C-960C-20890A0CADF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8" name="Content Placeholder 6">
            <a:extLst>
              <a:ext uri="{FF2B5EF4-FFF2-40B4-BE49-F238E27FC236}">
                <a16:creationId xmlns:a16="http://schemas.microsoft.com/office/drawing/2014/main" id="{010A0BB7-65CD-1D4D-9C68-DD7222E5E1C1}"/>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389BB56-ABE2-F043-A70A-F0F3460F16DB}"/>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031845446"/>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asic slide - Blue / Grey - no brush">
    <p:bg>
      <p:bgPr>
        <a:solidFill>
          <a:srgbClr val="F3F3F3"/>
        </a:solidFill>
        <a:effectLst/>
      </p:bgPr>
    </p:bg>
    <p:spTree>
      <p:nvGrpSpPr>
        <p:cNvPr id="1" name=""/>
        <p:cNvGrpSpPr/>
        <p:nvPr/>
      </p:nvGrpSpPr>
      <p:grpSpPr>
        <a:xfrm>
          <a:off x="0" y="0"/>
          <a:ext cx="0" cy="0"/>
          <a:chOff x="0" y="0"/>
          <a:chExt cx="0" cy="0"/>
        </a:xfrm>
      </p:grpSpPr>
      <p:sp>
        <p:nvSpPr>
          <p:cNvPr id="11" name="Google Shape;91;p17">
            <a:extLst>
              <a:ext uri="{FF2B5EF4-FFF2-40B4-BE49-F238E27FC236}">
                <a16:creationId xmlns:a16="http://schemas.microsoft.com/office/drawing/2014/main" id="{C18D14E5-2538-424B-9813-D44163B8AE85}"/>
              </a:ext>
            </a:extLst>
          </p:cNvPr>
          <p:cNvSpPr/>
          <p:nvPr userDrawn="1"/>
        </p:nvSpPr>
        <p:spPr>
          <a:xfrm flipV="1">
            <a:off x="-1" y="-1"/>
            <a:ext cx="9144000" cy="627063"/>
          </a:xfrm>
          <a:prstGeom prst="rect">
            <a:avLst/>
          </a:prstGeom>
          <a:solidFill>
            <a:srgbClr val="273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B8740903-C8DD-1E43-9391-55FE8183E5BD}"/>
              </a:ext>
            </a:extLst>
          </p:cNvPr>
          <p:cNvSpPr txBox="1"/>
          <p:nvPr userDrawn="1"/>
        </p:nvSpPr>
        <p:spPr>
          <a:xfrm>
            <a:off x="9448800" y="2680138"/>
            <a:ext cx="0" cy="0"/>
          </a:xfrm>
          <a:prstGeom prst="rect">
            <a:avLst/>
          </a:prstGeom>
          <a:solidFill>
            <a:schemeClr val="accent2"/>
          </a:solidFill>
        </p:spPr>
        <p:txBody>
          <a:bodyPr wrap="none" lIns="0" tIns="0" rIns="0" bIns="0" rtlCol="0">
            <a:normAutofit fontScale="25000" lnSpcReduction="20000"/>
          </a:bodyPr>
          <a:lstStyle/>
          <a:p>
            <a:pPr algn="l"/>
            <a:endParaRPr lang="en-CO" sz="1200"/>
          </a:p>
        </p:txBody>
      </p:sp>
      <p:sp>
        <p:nvSpPr>
          <p:cNvPr id="3" name="TextBox 2">
            <a:extLst>
              <a:ext uri="{FF2B5EF4-FFF2-40B4-BE49-F238E27FC236}">
                <a16:creationId xmlns:a16="http://schemas.microsoft.com/office/drawing/2014/main" id="{8529070C-AF09-8A40-84AF-7F6AD7271CDB}"/>
              </a:ext>
            </a:extLst>
          </p:cNvPr>
          <p:cNvSpPr txBox="1"/>
          <p:nvPr userDrawn="1"/>
        </p:nvSpPr>
        <p:spPr>
          <a:xfrm>
            <a:off x="9352015" y="52004"/>
            <a:ext cx="0" cy="0"/>
          </a:xfrm>
          <a:prstGeom prst="rect">
            <a:avLst/>
          </a:prstGeom>
          <a:noFill/>
        </p:spPr>
        <p:txBody>
          <a:bodyPr wrap="none" lIns="0" tIns="0" rIns="0" bIns="0" rtlCol="0">
            <a:normAutofit fontScale="25000" lnSpcReduction="20000"/>
          </a:bodyPr>
          <a:lstStyle/>
          <a:p>
            <a:pPr algn="l"/>
            <a:endParaRPr lang="en-CO" sz="1200"/>
          </a:p>
        </p:txBody>
      </p:sp>
      <p:pic>
        <p:nvPicPr>
          <p:cNvPr id="13" name="Graphic 12">
            <a:extLst>
              <a:ext uri="{FF2B5EF4-FFF2-40B4-BE49-F238E27FC236}">
                <a16:creationId xmlns:a16="http://schemas.microsoft.com/office/drawing/2014/main" id="{056853DE-F9F9-A14C-BD27-B2F8237C8B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3573" y="4794885"/>
            <a:ext cx="925587" cy="189864"/>
          </a:xfrm>
          <a:prstGeom prst="rect">
            <a:avLst/>
          </a:prstGeom>
        </p:spPr>
      </p:pic>
      <p:sp>
        <p:nvSpPr>
          <p:cNvPr id="14" name="Title 3">
            <a:extLst>
              <a:ext uri="{FF2B5EF4-FFF2-40B4-BE49-F238E27FC236}">
                <a16:creationId xmlns:a16="http://schemas.microsoft.com/office/drawing/2014/main" id="{4A2A2582-54AB-8A49-9478-84A73521DA5E}"/>
              </a:ext>
            </a:extLst>
          </p:cNvPr>
          <p:cNvSpPr>
            <a:spLocks noGrp="1"/>
          </p:cNvSpPr>
          <p:nvPr>
            <p:ph type="title"/>
          </p:nvPr>
        </p:nvSpPr>
        <p:spPr>
          <a:xfrm>
            <a:off x="395288" y="208287"/>
            <a:ext cx="4321175" cy="221599"/>
          </a:xfrm>
        </p:spPr>
        <p:txBody>
          <a:bodyPr>
            <a:noAutofit/>
          </a:bodyPr>
          <a:lstStyle>
            <a:lvl1pPr>
              <a:defRPr sz="16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CO"/>
          </a:p>
        </p:txBody>
      </p:sp>
      <p:sp>
        <p:nvSpPr>
          <p:cNvPr id="10" name="Rectangle 9">
            <a:extLst>
              <a:ext uri="{FF2B5EF4-FFF2-40B4-BE49-F238E27FC236}">
                <a16:creationId xmlns:a16="http://schemas.microsoft.com/office/drawing/2014/main" id="{F69D61A9-4A1C-454C-960C-20890A0CADF0}"/>
              </a:ext>
            </a:extLst>
          </p:cNvPr>
          <p:cNvSpPr/>
          <p:nvPr userDrawn="1"/>
        </p:nvSpPr>
        <p:spPr>
          <a:xfrm>
            <a:off x="4756687" y="4882049"/>
            <a:ext cx="2907647" cy="169277"/>
          </a:xfrm>
          <a:prstGeom prst="rect">
            <a:avLst/>
          </a:prstGeom>
        </p:spPr>
        <p:txBody>
          <a:bodyPr wrap="square">
            <a:spAutoFit/>
          </a:bodyPr>
          <a:lstStyle/>
          <a:p>
            <a:pPr algn="r"/>
            <a:r>
              <a:rPr lang="en-US" sz="500"/>
              <a:t>Genesys confidential and proprietary information. Unauthorized disclosure is prohibited.</a:t>
            </a:r>
          </a:p>
        </p:txBody>
      </p:sp>
      <p:sp>
        <p:nvSpPr>
          <p:cNvPr id="18" name="Content Placeholder 6">
            <a:extLst>
              <a:ext uri="{FF2B5EF4-FFF2-40B4-BE49-F238E27FC236}">
                <a16:creationId xmlns:a16="http://schemas.microsoft.com/office/drawing/2014/main" id="{010A0BB7-65CD-1D4D-9C68-DD7222E5E1C1}"/>
              </a:ext>
            </a:extLst>
          </p:cNvPr>
          <p:cNvSpPr>
            <a:spLocks noGrp="1"/>
          </p:cNvSpPr>
          <p:nvPr>
            <p:ph sz="quarter" idx="16"/>
          </p:nvPr>
        </p:nvSpPr>
        <p:spPr>
          <a:xfrm>
            <a:off x="395287" y="1968581"/>
            <a:ext cx="6112100" cy="2177206"/>
          </a:xfrm>
        </p:spPr>
        <p:txBody>
          <a:bodyPr anchor="t">
            <a:noAutofit/>
          </a:bodyPr>
          <a:lstStyle>
            <a:lvl1pPr marL="0" indent="0">
              <a:buNone/>
              <a:defRPr>
                <a:solidFill>
                  <a:schemeClr val="tx1"/>
                </a:solidFill>
              </a:defRPr>
            </a:lvl1pPr>
            <a:lvl2pPr marL="174625" indent="0">
              <a:buNone/>
              <a:defRPr>
                <a:solidFill>
                  <a:schemeClr val="tx1"/>
                </a:solidFill>
              </a:defRPr>
            </a:lvl2pPr>
            <a:lvl3pPr marL="342900" indent="0">
              <a:buNone/>
              <a:defRPr>
                <a:solidFill>
                  <a:schemeClr val="tx1"/>
                </a:solidFill>
              </a:defRPr>
            </a:lvl3pPr>
            <a:lvl4pPr>
              <a:defRPr sz="6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4389BB56-ABE2-F043-A70A-F0F3460F16DB}"/>
              </a:ext>
            </a:extLst>
          </p:cNvPr>
          <p:cNvSpPr>
            <a:spLocks noGrp="1"/>
          </p:cNvSpPr>
          <p:nvPr>
            <p:ph type="body" sz="quarter" idx="20"/>
          </p:nvPr>
        </p:nvSpPr>
        <p:spPr>
          <a:xfrm>
            <a:off x="395288" y="1379290"/>
            <a:ext cx="6112098" cy="501927"/>
          </a:xfrm>
        </p:spPr>
        <p:txBody>
          <a:bodyPr anchor="t">
            <a:noAutofit/>
          </a:bodyPr>
          <a:lstStyle>
            <a:lvl1pPr marL="0" indent="0">
              <a:lnSpc>
                <a:spcPts val="1680"/>
              </a:lnSpc>
              <a:buNone/>
              <a:defRPr sz="1500">
                <a:solidFill>
                  <a:schemeClr val="accent2"/>
                </a:solidFill>
                <a:latin typeface="Springwood Brush" pitchFamily="2" charset="77"/>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3941401646"/>
      </p:ext>
    </p:extLst>
  </p:cSld>
  <p:clrMapOvr>
    <a:masterClrMapping/>
  </p:clrMapOvr>
  <p:extLst>
    <p:ext uri="{DCECCB84-F9BA-43D5-87BE-67443E8EF086}">
      <p15:sldGuideLst xmlns:p15="http://schemas.microsoft.com/office/powerpoint/2012/main">
        <p15:guide id="1" orient="horz" pos="577">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3.png"/><Relationship Id="rId7" Type="http://schemas.openxmlformats.org/officeDocument/2006/relationships/slideLayout" Target="../slideLayouts/slideLayout7.xml"/><Relationship Id="rId71" Type="http://schemas.openxmlformats.org/officeDocument/2006/relationships/image" Target="../media/image6.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4.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63" Type="http://schemas.openxmlformats.org/officeDocument/2006/relationships/slideLayout" Target="../slideLayouts/slideLayout127.xml"/><Relationship Id="rId68" Type="http://schemas.openxmlformats.org/officeDocument/2006/relationships/slideLayout" Target="../slideLayouts/slideLayout132.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9" Type="http://schemas.openxmlformats.org/officeDocument/2006/relationships/slideLayout" Target="../slideLayouts/slideLayout93.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66" Type="http://schemas.openxmlformats.org/officeDocument/2006/relationships/slideLayout" Target="../slideLayouts/slideLayout130.xml"/><Relationship Id="rId74" Type="http://schemas.openxmlformats.org/officeDocument/2006/relationships/image" Target="../media/image5.png"/><Relationship Id="rId5" Type="http://schemas.openxmlformats.org/officeDocument/2006/relationships/slideLayout" Target="../slideLayouts/slideLayout69.xml"/><Relationship Id="rId61" Type="http://schemas.openxmlformats.org/officeDocument/2006/relationships/slideLayout" Target="../slideLayouts/slideLayout125.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slideLayout" Target="../slideLayouts/slideLayout128.xml"/><Relationship Id="rId69" Type="http://schemas.openxmlformats.org/officeDocument/2006/relationships/theme" Target="../theme/theme2.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72" Type="http://schemas.openxmlformats.org/officeDocument/2006/relationships/image" Target="../media/image3.png"/><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67" Type="http://schemas.openxmlformats.org/officeDocument/2006/relationships/slideLayout" Target="../slideLayouts/slideLayout131.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70" Type="http://schemas.openxmlformats.org/officeDocument/2006/relationships/image" Target="../media/image1.png"/><Relationship Id="rId75" Type="http://schemas.openxmlformats.org/officeDocument/2006/relationships/image" Target="../media/image6.svg"/><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slideLayout" Target="../slideLayouts/slideLayout129.xml"/><Relationship Id="rId73" Type="http://schemas.openxmlformats.org/officeDocument/2006/relationships/image" Target="../media/image4.svg"/><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 Id="rId34" Type="http://schemas.openxmlformats.org/officeDocument/2006/relationships/slideLayout" Target="../slideLayouts/slideLayout98.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7" Type="http://schemas.openxmlformats.org/officeDocument/2006/relationships/slideLayout" Target="../slideLayouts/slideLayout71.xml"/><Relationship Id="rId71"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8.xml"/><Relationship Id="rId21" Type="http://schemas.openxmlformats.org/officeDocument/2006/relationships/slideLayout" Target="../slideLayouts/slideLayout153.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63" Type="http://schemas.openxmlformats.org/officeDocument/2006/relationships/slideLayout" Target="../slideLayouts/slideLayout195.xml"/><Relationship Id="rId68" Type="http://schemas.openxmlformats.org/officeDocument/2006/relationships/slideLayout" Target="../slideLayouts/slideLayout200.xml"/><Relationship Id="rId84" Type="http://schemas.openxmlformats.org/officeDocument/2006/relationships/slideLayout" Target="../slideLayouts/slideLayout216.xml"/><Relationship Id="rId89" Type="http://schemas.openxmlformats.org/officeDocument/2006/relationships/slideLayout" Target="../slideLayouts/slideLayout221.xml"/><Relationship Id="rId16" Type="http://schemas.openxmlformats.org/officeDocument/2006/relationships/slideLayout" Target="../slideLayouts/slideLayout148.xml"/><Relationship Id="rId11" Type="http://schemas.openxmlformats.org/officeDocument/2006/relationships/slideLayout" Target="../slideLayouts/slideLayout143.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74" Type="http://schemas.openxmlformats.org/officeDocument/2006/relationships/slideLayout" Target="../slideLayouts/slideLayout206.xml"/><Relationship Id="rId79" Type="http://schemas.openxmlformats.org/officeDocument/2006/relationships/slideLayout" Target="../slideLayouts/slideLayout211.xml"/><Relationship Id="rId5" Type="http://schemas.openxmlformats.org/officeDocument/2006/relationships/slideLayout" Target="../slideLayouts/slideLayout137.xml"/><Relationship Id="rId90" Type="http://schemas.openxmlformats.org/officeDocument/2006/relationships/slideLayout" Target="../slideLayouts/slideLayout222.xml"/><Relationship Id="rId95" Type="http://schemas.openxmlformats.org/officeDocument/2006/relationships/theme" Target="../theme/theme3.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64" Type="http://schemas.openxmlformats.org/officeDocument/2006/relationships/slideLayout" Target="../slideLayouts/slideLayout196.xml"/><Relationship Id="rId69" Type="http://schemas.openxmlformats.org/officeDocument/2006/relationships/slideLayout" Target="../slideLayouts/slideLayout201.xml"/><Relationship Id="rId80" Type="http://schemas.openxmlformats.org/officeDocument/2006/relationships/slideLayout" Target="../slideLayouts/slideLayout212.xml"/><Relationship Id="rId85" Type="http://schemas.openxmlformats.org/officeDocument/2006/relationships/slideLayout" Target="../slideLayouts/slideLayout217.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67" Type="http://schemas.openxmlformats.org/officeDocument/2006/relationships/slideLayout" Target="../slideLayouts/slideLayout199.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70" Type="http://schemas.openxmlformats.org/officeDocument/2006/relationships/slideLayout" Target="../slideLayouts/slideLayout202.xml"/><Relationship Id="rId75" Type="http://schemas.openxmlformats.org/officeDocument/2006/relationships/slideLayout" Target="../slideLayouts/slideLayout207.xml"/><Relationship Id="rId83" Type="http://schemas.openxmlformats.org/officeDocument/2006/relationships/slideLayout" Target="../slideLayouts/slideLayout215.xml"/><Relationship Id="rId88" Type="http://schemas.openxmlformats.org/officeDocument/2006/relationships/slideLayout" Target="../slideLayouts/slideLayout220.xml"/><Relationship Id="rId91" Type="http://schemas.openxmlformats.org/officeDocument/2006/relationships/slideLayout" Target="../slideLayouts/slideLayout223.xml"/><Relationship Id="rId96" Type="http://schemas.openxmlformats.org/officeDocument/2006/relationships/image" Target="../media/image1.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65" Type="http://schemas.openxmlformats.org/officeDocument/2006/relationships/slideLayout" Target="../slideLayouts/slideLayout197.xml"/><Relationship Id="rId73" Type="http://schemas.openxmlformats.org/officeDocument/2006/relationships/slideLayout" Target="../slideLayouts/slideLayout205.xml"/><Relationship Id="rId78" Type="http://schemas.openxmlformats.org/officeDocument/2006/relationships/slideLayout" Target="../slideLayouts/slideLayout210.xml"/><Relationship Id="rId81" Type="http://schemas.openxmlformats.org/officeDocument/2006/relationships/slideLayout" Target="../slideLayouts/slideLayout213.xml"/><Relationship Id="rId86" Type="http://schemas.openxmlformats.org/officeDocument/2006/relationships/slideLayout" Target="../slideLayouts/slideLayout218.xml"/><Relationship Id="rId94" Type="http://schemas.openxmlformats.org/officeDocument/2006/relationships/slideLayout" Target="../slideLayouts/slideLayout226.xml"/><Relationship Id="rId99" Type="http://schemas.openxmlformats.org/officeDocument/2006/relationships/image" Target="../media/image4.svg"/><Relationship Id="rId101" Type="http://schemas.openxmlformats.org/officeDocument/2006/relationships/image" Target="../media/image6.sv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9" Type="http://schemas.openxmlformats.org/officeDocument/2006/relationships/slideLayout" Target="../slideLayouts/slideLayout171.xml"/><Relationship Id="rId34" Type="http://schemas.openxmlformats.org/officeDocument/2006/relationships/slideLayout" Target="../slideLayouts/slideLayout166.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6" Type="http://schemas.openxmlformats.org/officeDocument/2006/relationships/slideLayout" Target="../slideLayouts/slideLayout208.xml"/><Relationship Id="rId97" Type="http://schemas.openxmlformats.org/officeDocument/2006/relationships/image" Target="../media/image2.svg"/><Relationship Id="rId7" Type="http://schemas.openxmlformats.org/officeDocument/2006/relationships/slideLayout" Target="../slideLayouts/slideLayout139.xml"/><Relationship Id="rId71" Type="http://schemas.openxmlformats.org/officeDocument/2006/relationships/slideLayout" Target="../slideLayouts/slideLayout203.xml"/><Relationship Id="rId92" Type="http://schemas.openxmlformats.org/officeDocument/2006/relationships/slideLayout" Target="../slideLayouts/slideLayout224.xml"/><Relationship Id="rId2" Type="http://schemas.openxmlformats.org/officeDocument/2006/relationships/slideLayout" Target="../slideLayouts/slideLayout134.xml"/><Relationship Id="rId29" Type="http://schemas.openxmlformats.org/officeDocument/2006/relationships/slideLayout" Target="../slideLayouts/slideLayout161.xml"/><Relationship Id="rId24" Type="http://schemas.openxmlformats.org/officeDocument/2006/relationships/slideLayout" Target="../slideLayouts/slideLayout156.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66" Type="http://schemas.openxmlformats.org/officeDocument/2006/relationships/slideLayout" Target="../slideLayouts/slideLayout198.xml"/><Relationship Id="rId87" Type="http://schemas.openxmlformats.org/officeDocument/2006/relationships/slideLayout" Target="../slideLayouts/slideLayout219.xml"/><Relationship Id="rId61" Type="http://schemas.openxmlformats.org/officeDocument/2006/relationships/slideLayout" Target="../slideLayouts/slideLayout193.xml"/><Relationship Id="rId82" Type="http://schemas.openxmlformats.org/officeDocument/2006/relationships/slideLayout" Target="../slideLayouts/slideLayout214.xml"/><Relationship Id="rId19" Type="http://schemas.openxmlformats.org/officeDocument/2006/relationships/slideLayout" Target="../slideLayouts/slideLayout151.xml"/><Relationship Id="rId14" Type="http://schemas.openxmlformats.org/officeDocument/2006/relationships/slideLayout" Target="../slideLayouts/slideLayout146.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56" Type="http://schemas.openxmlformats.org/officeDocument/2006/relationships/slideLayout" Target="../slideLayouts/slideLayout188.xml"/><Relationship Id="rId77" Type="http://schemas.openxmlformats.org/officeDocument/2006/relationships/slideLayout" Target="../slideLayouts/slideLayout209.xml"/><Relationship Id="rId100" Type="http://schemas.openxmlformats.org/officeDocument/2006/relationships/image" Target="../media/image5.png"/><Relationship Id="rId8" Type="http://schemas.openxmlformats.org/officeDocument/2006/relationships/slideLayout" Target="../slideLayouts/slideLayout140.xml"/><Relationship Id="rId51" Type="http://schemas.openxmlformats.org/officeDocument/2006/relationships/slideLayout" Target="../slideLayouts/slideLayout183.xml"/><Relationship Id="rId72" Type="http://schemas.openxmlformats.org/officeDocument/2006/relationships/slideLayout" Target="../slideLayouts/slideLayout204.xml"/><Relationship Id="rId93" Type="http://schemas.openxmlformats.org/officeDocument/2006/relationships/slideLayout" Target="../slideLayouts/slideLayout225.xml"/><Relationship Id="rId98" Type="http://schemas.openxmlformats.org/officeDocument/2006/relationships/image" Target="../media/image3.png"/><Relationship Id="rId3"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288" y="904621"/>
            <a:ext cx="8353425" cy="3696718"/>
          </a:xfrm>
          <a:prstGeom prst="rect">
            <a:avLst/>
          </a:prstGeom>
        </p:spPr>
        <p:txBody>
          <a:bodyPr vert="horz" lIns="0" tIns="0" rIns="0" bIns="0" rtlCol="0">
            <a:normAutofit/>
          </a:body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p>
          <a:p>
            <a:pPr lvl="0"/>
            <a:r>
              <a:rPr lang="en-US" err="1"/>
              <a:t>Nisl</a:t>
            </a:r>
            <a:r>
              <a:rPr lang="en-US"/>
              <a:t> </a:t>
            </a:r>
            <a:r>
              <a:rPr lang="en-US" err="1"/>
              <a:t>enunc</a:t>
            </a:r>
            <a:r>
              <a:rPr lang="en-US"/>
              <a:t> mi ipsum </a:t>
            </a:r>
            <a:r>
              <a:rPr lang="en-US" err="1"/>
              <a:t>faucibus</a:t>
            </a:r>
            <a:r>
              <a:rPr lang="en-US"/>
              <a:t>. </a:t>
            </a:r>
          </a:p>
          <a:p>
            <a:pPr lvl="1"/>
            <a:r>
              <a:rPr lang="en-US"/>
              <a:t>Diam </a:t>
            </a:r>
            <a:r>
              <a:rPr lang="en-US" err="1"/>
              <a:t>quis</a:t>
            </a:r>
            <a:r>
              <a:rPr lang="en-US"/>
              <a:t> </a:t>
            </a:r>
            <a:r>
              <a:rPr lang="en-US" err="1"/>
              <a:t>nim</a:t>
            </a:r>
            <a:r>
              <a:rPr lang="en-US"/>
              <a:t> </a:t>
            </a:r>
            <a:r>
              <a:rPr lang="en-US" err="1"/>
              <a:t>lobortis</a:t>
            </a:r>
            <a:r>
              <a:rPr lang="en-US"/>
              <a:t> </a:t>
            </a:r>
            <a:r>
              <a:rPr lang="en-US" err="1"/>
              <a:t>scelerisque</a:t>
            </a:r>
            <a:r>
              <a:rPr lang="en-US"/>
              <a:t> fermentum dui </a:t>
            </a:r>
            <a:r>
              <a:rPr lang="en-US" err="1"/>
              <a:t>faucibus</a:t>
            </a:r>
            <a:r>
              <a:rPr lang="en-US"/>
              <a:t>. </a:t>
            </a:r>
          </a:p>
          <a:p>
            <a:pPr lvl="2"/>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2"/>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t>
            </a:r>
            <a:r>
              <a:rPr lang="en-US" err="1"/>
              <a:t>amet</a:t>
            </a:r>
            <a:r>
              <a:rPr lang="en-US"/>
              <a:t>. </a:t>
            </a:r>
          </a:p>
          <a:p>
            <a:pPr lvl="3"/>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4"/>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t>
            </a:r>
            <a:r>
              <a:rPr lang="en-US" err="1"/>
              <a:t>amet</a:t>
            </a:r>
            <a:r>
              <a:rPr lang="en-US"/>
              <a:t>. </a:t>
            </a:r>
          </a:p>
          <a:p>
            <a:pPr lvl="2"/>
            <a:endParaRPr lang="en-US"/>
          </a:p>
          <a:p>
            <a:pPr lvl="0"/>
            <a:r>
              <a:rPr lang="en-US"/>
              <a:t>Diam </a:t>
            </a:r>
            <a:r>
              <a:rPr lang="en-US" err="1"/>
              <a:t>phasellus</a:t>
            </a:r>
            <a:r>
              <a:rPr lang="en-US"/>
              <a:t> vestibulum lorem sed </a:t>
            </a:r>
            <a:r>
              <a:rPr lang="en-US" err="1"/>
              <a:t>risus</a:t>
            </a:r>
            <a:r>
              <a:rPr lang="en-US"/>
              <a:t> </a:t>
            </a:r>
            <a:r>
              <a:rPr lang="en-US" err="1"/>
              <a:t>ultricies</a:t>
            </a:r>
            <a:r>
              <a:rPr lang="en-US"/>
              <a:t> </a:t>
            </a:r>
            <a:r>
              <a:rPr lang="en-US" err="1"/>
              <a:t>tristique</a:t>
            </a:r>
            <a:r>
              <a:rPr lang="en-US"/>
              <a:t>. </a:t>
            </a:r>
          </a:p>
          <a:p>
            <a:pPr lvl="1"/>
            <a:r>
              <a:rPr lang="en-US" err="1"/>
              <a:t>Augue</a:t>
            </a:r>
            <a:r>
              <a:rPr lang="en-US"/>
              <a:t> </a:t>
            </a:r>
            <a:r>
              <a:rPr lang="en-US" err="1"/>
              <a:t>mauris</a:t>
            </a:r>
            <a:r>
              <a:rPr lang="en-US"/>
              <a:t> </a:t>
            </a:r>
            <a:r>
              <a:rPr lang="en-US" err="1"/>
              <a:t>augue</a:t>
            </a:r>
            <a:r>
              <a:rPr lang="en-US"/>
              <a:t> </a:t>
            </a:r>
            <a:r>
              <a:rPr lang="en-US" err="1"/>
              <a:t>neque</a:t>
            </a:r>
            <a:r>
              <a:rPr lang="en-US"/>
              <a:t> gravida. </a:t>
            </a:r>
            <a:r>
              <a:rPr lang="en-US" err="1"/>
              <a:t>Quis</a:t>
            </a:r>
            <a:r>
              <a:rPr lang="en-US"/>
              <a:t> auctor </a:t>
            </a:r>
            <a:r>
              <a:rPr lang="en-US" err="1"/>
              <a:t>elit</a:t>
            </a:r>
            <a:r>
              <a:rPr lang="en-US"/>
              <a:t> sed </a:t>
            </a:r>
            <a:r>
              <a:rPr lang="en-US" err="1"/>
              <a:t>vulputate</a:t>
            </a:r>
            <a:r>
              <a:rPr lang="en-US"/>
              <a:t> mi sit </a:t>
            </a:r>
            <a:r>
              <a:rPr lang="en-US" err="1"/>
              <a:t>amet</a:t>
            </a:r>
            <a:r>
              <a:rPr lang="en-US"/>
              <a:t>. Vel </a:t>
            </a:r>
            <a:r>
              <a:rPr lang="en-US" err="1"/>
              <a:t>quam</a:t>
            </a:r>
            <a:r>
              <a:rPr lang="en-US"/>
              <a:t> </a:t>
            </a:r>
            <a:r>
              <a:rPr lang="en-US" err="1"/>
              <a:t>elementum</a:t>
            </a:r>
            <a:r>
              <a:rPr lang="en-US"/>
              <a:t> pulvinar </a:t>
            </a:r>
            <a:r>
              <a:rPr lang="en-US" err="1"/>
              <a:t>etiam</a:t>
            </a:r>
            <a:r>
              <a:rPr lang="en-US"/>
              <a:t> non </a:t>
            </a:r>
            <a:r>
              <a:rPr lang="en-US" err="1"/>
              <a:t>quam</a:t>
            </a:r>
            <a:r>
              <a:rPr lang="en-US"/>
              <a:t> </a:t>
            </a:r>
            <a:r>
              <a:rPr lang="en-US" err="1"/>
              <a:t>lacus</a:t>
            </a:r>
            <a:r>
              <a:rPr lang="en-US"/>
              <a:t>. </a:t>
            </a:r>
            <a:r>
              <a:rPr lang="en-US" err="1"/>
              <a:t>Metus</a:t>
            </a:r>
            <a:r>
              <a:rPr lang="en-US"/>
              <a:t> </a:t>
            </a:r>
            <a:r>
              <a:rPr lang="en-US" err="1"/>
              <a:t>vulputate</a:t>
            </a:r>
            <a:r>
              <a:rPr lang="en-US"/>
              <a:t> </a:t>
            </a:r>
            <a:r>
              <a:rPr lang="en-US" err="1"/>
              <a:t>eu</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Cursus </a:t>
            </a:r>
            <a:r>
              <a:rPr lang="en-US" err="1"/>
              <a:t>mattis</a:t>
            </a:r>
            <a:r>
              <a:rPr lang="en-US"/>
              <a:t> </a:t>
            </a:r>
            <a:r>
              <a:rPr lang="en-US" err="1"/>
              <a:t>molestie</a:t>
            </a:r>
            <a:r>
              <a:rPr lang="en-US"/>
              <a:t> a </a:t>
            </a:r>
            <a:r>
              <a:rPr lang="en-US" err="1"/>
              <a:t>iaculis</a:t>
            </a:r>
            <a:r>
              <a:rPr lang="en-US"/>
              <a:t> at </a:t>
            </a:r>
            <a:r>
              <a:rPr lang="en-US" err="1"/>
              <a:t>erat</a:t>
            </a:r>
            <a:r>
              <a:rPr lang="en-US"/>
              <a:t>. </a:t>
            </a:r>
            <a:r>
              <a:rPr lang="en-US" err="1"/>
              <a:t>Malesuada</a:t>
            </a:r>
            <a:r>
              <a:rPr lang="en-US"/>
              <a:t> fames ac </a:t>
            </a:r>
            <a:r>
              <a:rPr lang="en-US" err="1"/>
              <a:t>turpis</a:t>
            </a:r>
            <a:r>
              <a:rPr lang="en-US"/>
              <a:t> </a:t>
            </a:r>
            <a:r>
              <a:rPr lang="en-US" err="1"/>
              <a:t>egestas</a:t>
            </a:r>
            <a:r>
              <a:rPr lang="en-US"/>
              <a:t>. </a:t>
            </a:r>
            <a:r>
              <a:rPr lang="en-US" err="1"/>
              <a:t>Egestas</a:t>
            </a:r>
            <a:r>
              <a:rPr lang="en-US"/>
              <a:t> </a:t>
            </a:r>
            <a:r>
              <a:rPr lang="en-US" err="1"/>
              <a:t>quis</a:t>
            </a:r>
            <a:r>
              <a:rPr lang="en-US"/>
              <a:t> ipsum </a:t>
            </a:r>
            <a:r>
              <a:rPr lang="en-US" err="1"/>
              <a:t>suspendisse</a:t>
            </a:r>
            <a:r>
              <a:rPr lang="en-US"/>
              <a:t> </a:t>
            </a:r>
            <a:r>
              <a:rPr lang="en-US" err="1"/>
              <a:t>ultrices</a:t>
            </a:r>
            <a:r>
              <a:rPr lang="en-US"/>
              <a:t> gravida dictum </a:t>
            </a:r>
            <a:r>
              <a:rPr lang="en-US" err="1"/>
              <a:t>fusce</a:t>
            </a:r>
            <a:r>
              <a:rPr lang="en-US"/>
              <a:t>. Lorem ipsum dolor sit </a:t>
            </a:r>
            <a:r>
              <a:rPr lang="en-US" err="1"/>
              <a:t>amet</a:t>
            </a:r>
            <a:r>
              <a:rPr lang="en-US"/>
              <a:t> </a:t>
            </a:r>
            <a:r>
              <a:rPr lang="en-US" err="1"/>
              <a:t>consectetur</a:t>
            </a:r>
            <a:r>
              <a:rPr lang="en-US"/>
              <a:t>.</a:t>
            </a:r>
          </a:p>
        </p:txBody>
      </p:sp>
      <p:sp>
        <p:nvSpPr>
          <p:cNvPr id="8" name="Title Placeholder 3">
            <a:extLst>
              <a:ext uri="{FF2B5EF4-FFF2-40B4-BE49-F238E27FC236}">
                <a16:creationId xmlns:a16="http://schemas.microsoft.com/office/drawing/2014/main" id="{872C444E-1C5A-0041-8B88-0173FFDC9585}"/>
              </a:ext>
            </a:extLst>
          </p:cNvPr>
          <p:cNvSpPr>
            <a:spLocks noGrp="1"/>
          </p:cNvSpPr>
          <p:nvPr>
            <p:ph type="title"/>
          </p:nvPr>
        </p:nvSpPr>
        <p:spPr>
          <a:xfrm>
            <a:off x="395288" y="208287"/>
            <a:ext cx="8458200" cy="221599"/>
          </a:xfrm>
          <a:prstGeom prst="rect">
            <a:avLst/>
          </a:prstGeom>
        </p:spPr>
        <p:txBody>
          <a:bodyPr vert="horz" wrap="square" lIns="0" tIns="0" rIns="0" bIns="0" rtlCol="0" anchor="ctr" anchorCtr="0">
            <a:spAutoFit/>
          </a:bodyPr>
          <a:lstStyle/>
          <a:p>
            <a:r>
              <a:rPr lang="en-US"/>
              <a:t>Click to edit headline</a:t>
            </a:r>
          </a:p>
        </p:txBody>
      </p:sp>
    </p:spTree>
    <p:extLst>
      <p:ext uri="{BB962C8B-B14F-4D97-AF65-F5344CB8AC3E}">
        <p14:creationId xmlns:p14="http://schemas.microsoft.com/office/powerpoint/2010/main" val="2519882007"/>
      </p:ext>
    </p:extLst>
  </p:cSld>
  <p:clrMap bg1="lt1" tx1="dk1" bg2="lt2" tx2="dk2" accent1="accent1" accent2="accent2" accent3="accent3" accent4="accent4" accent5="accent5" accent6="accent6" hlink="hlink" folHlink="folHlink"/>
  <p:sldLayoutIdLst>
    <p:sldLayoutId id="2147484908" r:id="rId1"/>
    <p:sldLayoutId id="2147485006" r:id="rId2"/>
    <p:sldLayoutId id="2147484917" r:id="rId3"/>
    <p:sldLayoutId id="2147485005" r:id="rId4"/>
    <p:sldLayoutId id="2147484918" r:id="rId5"/>
    <p:sldLayoutId id="2147485007" r:id="rId6"/>
    <p:sldLayoutId id="2147484966" r:id="rId7"/>
    <p:sldLayoutId id="2147484968" r:id="rId8"/>
    <p:sldLayoutId id="2147484969" r:id="rId9"/>
    <p:sldLayoutId id="2147484970" r:id="rId10"/>
    <p:sldLayoutId id="2147484971" r:id="rId11"/>
    <p:sldLayoutId id="2147484972" r:id="rId12"/>
    <p:sldLayoutId id="2147484973" r:id="rId13"/>
    <p:sldLayoutId id="2147484974" r:id="rId14"/>
    <p:sldLayoutId id="2147485014" r:id="rId15"/>
    <p:sldLayoutId id="2147484975" r:id="rId16"/>
    <p:sldLayoutId id="2147485009" r:id="rId17"/>
    <p:sldLayoutId id="2147484943" r:id="rId18"/>
    <p:sldLayoutId id="2147484944" r:id="rId19"/>
    <p:sldLayoutId id="2147484945" r:id="rId20"/>
    <p:sldLayoutId id="2147485085" r:id="rId21"/>
    <p:sldLayoutId id="2147485003" r:id="rId22"/>
    <p:sldLayoutId id="2147484947" r:id="rId23"/>
    <p:sldLayoutId id="2147485015" r:id="rId24"/>
    <p:sldLayoutId id="2147484960" r:id="rId25"/>
    <p:sldLayoutId id="2147485008" r:id="rId26"/>
    <p:sldLayoutId id="2147484961" r:id="rId27"/>
    <p:sldLayoutId id="2147484962" r:id="rId28"/>
    <p:sldLayoutId id="2147484963" r:id="rId29"/>
    <p:sldLayoutId id="2147484964" r:id="rId30"/>
    <p:sldLayoutId id="2147485012" r:id="rId31"/>
    <p:sldLayoutId id="2147484965" r:id="rId32"/>
    <p:sldLayoutId id="2147484986" r:id="rId33"/>
    <p:sldLayoutId id="2147485010" r:id="rId34"/>
    <p:sldLayoutId id="2147484998" r:id="rId35"/>
    <p:sldLayoutId id="2147485001" r:id="rId36"/>
    <p:sldLayoutId id="2147485002" r:id="rId37"/>
    <p:sldLayoutId id="2147485004" r:id="rId38"/>
    <p:sldLayoutId id="2147484946" r:id="rId39"/>
    <p:sldLayoutId id="2147485013" r:id="rId40"/>
    <p:sldLayoutId id="2147484948" r:id="rId41"/>
    <p:sldLayoutId id="2147485011" r:id="rId42"/>
    <p:sldLayoutId id="2147484949" r:id="rId43"/>
    <p:sldLayoutId id="2147484950" r:id="rId44"/>
    <p:sldLayoutId id="2147484951" r:id="rId45"/>
    <p:sldLayoutId id="2147484952" r:id="rId46"/>
    <p:sldLayoutId id="2147484953" r:id="rId47"/>
    <p:sldLayoutId id="2147484977" r:id="rId48"/>
    <p:sldLayoutId id="2147484942" r:id="rId49"/>
    <p:sldLayoutId id="2147484987" r:id="rId50"/>
    <p:sldLayoutId id="2147484978" r:id="rId51"/>
    <p:sldLayoutId id="2147484980" r:id="rId52"/>
    <p:sldLayoutId id="2147484967" r:id="rId53"/>
    <p:sldLayoutId id="2147484981" r:id="rId54"/>
    <p:sldLayoutId id="2147484979" r:id="rId55"/>
    <p:sldLayoutId id="2147484990" r:id="rId56"/>
    <p:sldLayoutId id="2147484992" r:id="rId57"/>
    <p:sldLayoutId id="2147484991" r:id="rId58"/>
    <p:sldLayoutId id="2147484993" r:id="rId59"/>
    <p:sldLayoutId id="2147484994" r:id="rId60"/>
    <p:sldLayoutId id="2147484995" r:id="rId61"/>
    <p:sldLayoutId id="2147484996" r:id="rId62"/>
    <p:sldLayoutId id="2147484997" r:id="rId63"/>
    <p:sldLayoutId id="2147485086" r:id="rId64"/>
  </p:sldLayoutIdLst>
  <p:hf sldNum="0" hdr="0" dt="0"/>
  <p:txStyles>
    <p:titleStyle>
      <a:lvl1pPr algn="l" defTabSz="685800" rtl="0" eaLnBrk="1" latinLnBrk="0" hangingPunct="1">
        <a:lnSpc>
          <a:spcPct val="90000"/>
        </a:lnSpc>
        <a:spcBef>
          <a:spcPct val="0"/>
        </a:spcBef>
        <a:buNone/>
        <a:defRPr sz="1600" b="1" i="0" kern="1200" spc="0" baseline="0">
          <a:solidFill>
            <a:schemeClr val="accent2"/>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20000"/>
        </a:lnSpc>
        <a:spcBef>
          <a:spcPts val="800"/>
        </a:spcBef>
        <a:buClr>
          <a:schemeClr val="accent1"/>
        </a:buClr>
        <a:buFontTx/>
        <a:buBlip>
          <a:blip r:embed="rId66">
            <a:extLst>
              <a:ext uri="{96DAC541-7B7A-43D3-8B79-37D633B846F1}">
                <asvg:svgBlip xmlns:asvg="http://schemas.microsoft.com/office/drawing/2016/SVG/main" r:embed="rId67"/>
              </a:ext>
            </a:extLst>
          </a:blip>
        </a:buBlip>
        <a:tabLst/>
        <a:defRPr sz="12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68">
            <a:extLst>
              <a:ext uri="{96DAC541-7B7A-43D3-8B79-37D633B846F1}">
                <asvg:svgBlip xmlns:asvg="http://schemas.microsoft.com/office/drawing/2016/SVG/main" r:embed="rId69"/>
              </a:ext>
            </a:extLst>
          </a:blip>
        </a:buBlip>
        <a:tabLst/>
        <a:defRPr sz="9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70">
            <a:extLst>
              <a:ext uri="{96DAC541-7B7A-43D3-8B79-37D633B846F1}">
                <asvg:svgBlip xmlns:asvg="http://schemas.microsoft.com/office/drawing/2016/SVG/main" r:embed="rId71"/>
              </a:ext>
            </a:extLst>
          </a:blip>
        </a:buBlip>
        <a:tabLst/>
        <a:defRPr sz="6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70">
            <a:extLst>
              <a:ext uri="{96DAC541-7B7A-43D3-8B79-37D633B846F1}">
                <asvg:svgBlip xmlns:asvg="http://schemas.microsoft.com/office/drawing/2016/SVG/main" r:embed="rId71"/>
              </a:ext>
            </a:extLst>
          </a:blip>
        </a:buBlip>
        <a:tabLst/>
        <a:defRPr sz="600" b="0" i="0" kern="1200" spc="0">
          <a:solidFill>
            <a:schemeClr val="tx1"/>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70">
            <a:extLst>
              <a:ext uri="{96DAC541-7B7A-43D3-8B79-37D633B846F1}">
                <asvg:svgBlip xmlns:asvg="http://schemas.microsoft.com/office/drawing/2016/SVG/main" r:embed="rId71"/>
              </a:ext>
            </a:extLst>
          </a:blip>
        </a:buBlip>
        <a:tabLst/>
        <a:defRPr sz="600" b="0" i="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3140" userDrawn="1">
          <p15:clr>
            <a:srgbClr val="FBAE40"/>
          </p15:clr>
        </p15:guide>
        <p15:guide id="12" pos="249" userDrawn="1">
          <p15:clr>
            <a:srgbClr val="FBAE40"/>
          </p15:clr>
        </p15:guide>
        <p15:guide id="13" pos="5511" userDrawn="1">
          <p15:clr>
            <a:srgbClr val="FBAE40"/>
          </p15:clr>
        </p15:guide>
        <p15:guide id="16" orient="horz" pos="395" userDrawn="1">
          <p15:clr>
            <a:srgbClr val="FBAE40"/>
          </p15:clr>
        </p15:guide>
        <p15:guide id="18" pos="5171" userDrawn="1">
          <p15:clr>
            <a:srgbClr val="FBAE40"/>
          </p15:clr>
        </p15:guide>
        <p15:guide id="19" pos="589" userDrawn="1">
          <p15:clr>
            <a:srgbClr val="FBAE40"/>
          </p15:clr>
        </p15:guide>
        <p15:guide id="20" orient="horz" pos="2958" userDrawn="1">
          <p15:clr>
            <a:srgbClr val="FBAE40"/>
          </p15:clr>
        </p15:guide>
        <p15:guide id="21" orient="horz" pos="10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288" y="904621"/>
            <a:ext cx="8353425" cy="3696718"/>
          </a:xfrm>
          <a:prstGeom prst="rect">
            <a:avLst/>
          </a:prstGeom>
        </p:spPr>
        <p:txBody>
          <a:bodyPr vert="horz" lIns="0" tIns="0" rIns="0" bIns="0" rtlCol="0">
            <a:normAutofit/>
          </a:body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p>
          <a:p>
            <a:pPr lvl="0"/>
            <a:r>
              <a:rPr lang="en-US" err="1"/>
              <a:t>Nisl</a:t>
            </a:r>
            <a:r>
              <a:rPr lang="en-US"/>
              <a:t> </a:t>
            </a:r>
            <a:r>
              <a:rPr lang="en-US" err="1"/>
              <a:t>enunc</a:t>
            </a:r>
            <a:r>
              <a:rPr lang="en-US"/>
              <a:t> mi ipsum </a:t>
            </a:r>
            <a:r>
              <a:rPr lang="en-US" err="1"/>
              <a:t>faucibus</a:t>
            </a:r>
            <a:r>
              <a:rPr lang="en-US"/>
              <a:t>. </a:t>
            </a:r>
          </a:p>
          <a:p>
            <a:pPr lvl="1"/>
            <a:r>
              <a:rPr lang="en-US"/>
              <a:t>Diam </a:t>
            </a:r>
            <a:r>
              <a:rPr lang="en-US" err="1"/>
              <a:t>quis</a:t>
            </a:r>
            <a:r>
              <a:rPr lang="en-US"/>
              <a:t> </a:t>
            </a:r>
            <a:r>
              <a:rPr lang="en-US" err="1"/>
              <a:t>nim</a:t>
            </a:r>
            <a:r>
              <a:rPr lang="en-US"/>
              <a:t> </a:t>
            </a:r>
            <a:r>
              <a:rPr lang="en-US" err="1"/>
              <a:t>lobortis</a:t>
            </a:r>
            <a:r>
              <a:rPr lang="en-US"/>
              <a:t> </a:t>
            </a:r>
            <a:r>
              <a:rPr lang="en-US" err="1"/>
              <a:t>scelerisque</a:t>
            </a:r>
            <a:r>
              <a:rPr lang="en-US"/>
              <a:t> fermentum dui </a:t>
            </a:r>
            <a:r>
              <a:rPr lang="en-US" err="1"/>
              <a:t>faucibus</a:t>
            </a:r>
            <a:r>
              <a:rPr lang="en-US"/>
              <a:t>. </a:t>
            </a:r>
          </a:p>
          <a:p>
            <a:pPr lvl="2"/>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2"/>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t>
            </a:r>
            <a:r>
              <a:rPr lang="en-US" err="1"/>
              <a:t>amet</a:t>
            </a:r>
            <a:r>
              <a:rPr lang="en-US"/>
              <a:t>. </a:t>
            </a:r>
          </a:p>
          <a:p>
            <a:pPr lvl="3"/>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4"/>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t>
            </a:r>
            <a:r>
              <a:rPr lang="en-US" err="1"/>
              <a:t>amet</a:t>
            </a:r>
            <a:r>
              <a:rPr lang="en-US"/>
              <a:t>. </a:t>
            </a:r>
          </a:p>
          <a:p>
            <a:pPr lvl="2"/>
            <a:endParaRPr lang="en-US"/>
          </a:p>
          <a:p>
            <a:pPr lvl="0"/>
            <a:r>
              <a:rPr lang="en-US"/>
              <a:t>Diam </a:t>
            </a:r>
            <a:r>
              <a:rPr lang="en-US" err="1"/>
              <a:t>phasellus</a:t>
            </a:r>
            <a:r>
              <a:rPr lang="en-US"/>
              <a:t> vestibulum lorem sed </a:t>
            </a:r>
            <a:r>
              <a:rPr lang="en-US" err="1"/>
              <a:t>risus</a:t>
            </a:r>
            <a:r>
              <a:rPr lang="en-US"/>
              <a:t> </a:t>
            </a:r>
            <a:r>
              <a:rPr lang="en-US" err="1"/>
              <a:t>ultricies</a:t>
            </a:r>
            <a:r>
              <a:rPr lang="en-US"/>
              <a:t> </a:t>
            </a:r>
            <a:r>
              <a:rPr lang="en-US" err="1"/>
              <a:t>tristique</a:t>
            </a:r>
            <a:r>
              <a:rPr lang="en-US"/>
              <a:t>. </a:t>
            </a:r>
          </a:p>
          <a:p>
            <a:pPr lvl="1"/>
            <a:r>
              <a:rPr lang="en-US" err="1"/>
              <a:t>Augue</a:t>
            </a:r>
            <a:r>
              <a:rPr lang="en-US"/>
              <a:t> </a:t>
            </a:r>
            <a:r>
              <a:rPr lang="en-US" err="1"/>
              <a:t>mauris</a:t>
            </a:r>
            <a:r>
              <a:rPr lang="en-US"/>
              <a:t> </a:t>
            </a:r>
            <a:r>
              <a:rPr lang="en-US" err="1"/>
              <a:t>augue</a:t>
            </a:r>
            <a:r>
              <a:rPr lang="en-US"/>
              <a:t> </a:t>
            </a:r>
            <a:r>
              <a:rPr lang="en-US" err="1"/>
              <a:t>neque</a:t>
            </a:r>
            <a:r>
              <a:rPr lang="en-US"/>
              <a:t> gravida. </a:t>
            </a:r>
            <a:r>
              <a:rPr lang="en-US" err="1"/>
              <a:t>Quis</a:t>
            </a:r>
            <a:r>
              <a:rPr lang="en-US"/>
              <a:t> auctor </a:t>
            </a:r>
            <a:r>
              <a:rPr lang="en-US" err="1"/>
              <a:t>elit</a:t>
            </a:r>
            <a:r>
              <a:rPr lang="en-US"/>
              <a:t> sed </a:t>
            </a:r>
            <a:r>
              <a:rPr lang="en-US" err="1"/>
              <a:t>vulputate</a:t>
            </a:r>
            <a:r>
              <a:rPr lang="en-US"/>
              <a:t> mi sit </a:t>
            </a:r>
            <a:r>
              <a:rPr lang="en-US" err="1"/>
              <a:t>amet</a:t>
            </a:r>
            <a:r>
              <a:rPr lang="en-US"/>
              <a:t>. Vel </a:t>
            </a:r>
            <a:r>
              <a:rPr lang="en-US" err="1"/>
              <a:t>quam</a:t>
            </a:r>
            <a:r>
              <a:rPr lang="en-US"/>
              <a:t> </a:t>
            </a:r>
            <a:r>
              <a:rPr lang="en-US" err="1"/>
              <a:t>elementum</a:t>
            </a:r>
            <a:r>
              <a:rPr lang="en-US"/>
              <a:t> pulvinar </a:t>
            </a:r>
            <a:r>
              <a:rPr lang="en-US" err="1"/>
              <a:t>etiam</a:t>
            </a:r>
            <a:r>
              <a:rPr lang="en-US"/>
              <a:t> non </a:t>
            </a:r>
            <a:r>
              <a:rPr lang="en-US" err="1"/>
              <a:t>quam</a:t>
            </a:r>
            <a:r>
              <a:rPr lang="en-US"/>
              <a:t> </a:t>
            </a:r>
            <a:r>
              <a:rPr lang="en-US" err="1"/>
              <a:t>lacus</a:t>
            </a:r>
            <a:r>
              <a:rPr lang="en-US"/>
              <a:t>. </a:t>
            </a:r>
            <a:r>
              <a:rPr lang="en-US" err="1"/>
              <a:t>Metus</a:t>
            </a:r>
            <a:r>
              <a:rPr lang="en-US"/>
              <a:t> </a:t>
            </a:r>
            <a:r>
              <a:rPr lang="en-US" err="1"/>
              <a:t>vulputate</a:t>
            </a:r>
            <a:r>
              <a:rPr lang="en-US"/>
              <a:t> </a:t>
            </a:r>
            <a:r>
              <a:rPr lang="en-US" err="1"/>
              <a:t>eu</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Cursus </a:t>
            </a:r>
            <a:r>
              <a:rPr lang="en-US" err="1"/>
              <a:t>mattis</a:t>
            </a:r>
            <a:r>
              <a:rPr lang="en-US"/>
              <a:t> </a:t>
            </a:r>
            <a:r>
              <a:rPr lang="en-US" err="1"/>
              <a:t>molestie</a:t>
            </a:r>
            <a:r>
              <a:rPr lang="en-US"/>
              <a:t> a </a:t>
            </a:r>
            <a:r>
              <a:rPr lang="en-US" err="1"/>
              <a:t>iaculis</a:t>
            </a:r>
            <a:r>
              <a:rPr lang="en-US"/>
              <a:t> at </a:t>
            </a:r>
            <a:r>
              <a:rPr lang="en-US" err="1"/>
              <a:t>erat</a:t>
            </a:r>
            <a:r>
              <a:rPr lang="en-US"/>
              <a:t>. </a:t>
            </a:r>
            <a:r>
              <a:rPr lang="en-US" err="1"/>
              <a:t>Malesuada</a:t>
            </a:r>
            <a:r>
              <a:rPr lang="en-US"/>
              <a:t> fames ac </a:t>
            </a:r>
            <a:r>
              <a:rPr lang="en-US" err="1"/>
              <a:t>turpis</a:t>
            </a:r>
            <a:r>
              <a:rPr lang="en-US"/>
              <a:t> </a:t>
            </a:r>
            <a:r>
              <a:rPr lang="en-US" err="1"/>
              <a:t>egestas</a:t>
            </a:r>
            <a:r>
              <a:rPr lang="en-US"/>
              <a:t>. </a:t>
            </a:r>
            <a:r>
              <a:rPr lang="en-US" err="1"/>
              <a:t>Egestas</a:t>
            </a:r>
            <a:r>
              <a:rPr lang="en-US"/>
              <a:t> </a:t>
            </a:r>
            <a:r>
              <a:rPr lang="en-US" err="1"/>
              <a:t>quis</a:t>
            </a:r>
            <a:r>
              <a:rPr lang="en-US"/>
              <a:t> ipsum </a:t>
            </a:r>
            <a:r>
              <a:rPr lang="en-US" err="1"/>
              <a:t>suspendisse</a:t>
            </a:r>
            <a:r>
              <a:rPr lang="en-US"/>
              <a:t> </a:t>
            </a:r>
            <a:r>
              <a:rPr lang="en-US" err="1"/>
              <a:t>ultrices</a:t>
            </a:r>
            <a:r>
              <a:rPr lang="en-US"/>
              <a:t> gravida dictum </a:t>
            </a:r>
            <a:r>
              <a:rPr lang="en-US" err="1"/>
              <a:t>fusce</a:t>
            </a:r>
            <a:r>
              <a:rPr lang="en-US"/>
              <a:t>. Lorem ipsum dolor sit </a:t>
            </a:r>
            <a:r>
              <a:rPr lang="en-US" err="1"/>
              <a:t>amet</a:t>
            </a:r>
            <a:r>
              <a:rPr lang="en-US"/>
              <a:t> </a:t>
            </a:r>
            <a:r>
              <a:rPr lang="en-US" err="1"/>
              <a:t>consectetur</a:t>
            </a:r>
            <a:r>
              <a:rPr lang="en-US"/>
              <a:t>.</a:t>
            </a:r>
          </a:p>
        </p:txBody>
      </p:sp>
      <p:sp>
        <p:nvSpPr>
          <p:cNvPr id="8" name="Title Placeholder 3">
            <a:extLst>
              <a:ext uri="{FF2B5EF4-FFF2-40B4-BE49-F238E27FC236}">
                <a16:creationId xmlns:a16="http://schemas.microsoft.com/office/drawing/2014/main" id="{872C444E-1C5A-0041-8B88-0173FFDC9585}"/>
              </a:ext>
            </a:extLst>
          </p:cNvPr>
          <p:cNvSpPr>
            <a:spLocks noGrp="1"/>
          </p:cNvSpPr>
          <p:nvPr>
            <p:ph type="title"/>
          </p:nvPr>
        </p:nvSpPr>
        <p:spPr>
          <a:xfrm>
            <a:off x="395288" y="208287"/>
            <a:ext cx="8458200" cy="221599"/>
          </a:xfrm>
          <a:prstGeom prst="rect">
            <a:avLst/>
          </a:prstGeom>
        </p:spPr>
        <p:txBody>
          <a:bodyPr vert="horz" wrap="square" lIns="0" tIns="0" rIns="0" bIns="0" rtlCol="0" anchor="ctr" anchorCtr="0">
            <a:spAutoFit/>
          </a:bodyPr>
          <a:lstStyle/>
          <a:p>
            <a:r>
              <a:rPr lang="en-US"/>
              <a:t>Click to edit headline</a:t>
            </a:r>
          </a:p>
        </p:txBody>
      </p:sp>
    </p:spTree>
    <p:extLst>
      <p:ext uri="{BB962C8B-B14F-4D97-AF65-F5344CB8AC3E}">
        <p14:creationId xmlns:p14="http://schemas.microsoft.com/office/powerpoint/2010/main" val="1869093726"/>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 id="2147485028" r:id="rId12"/>
    <p:sldLayoutId id="2147485029" r:id="rId13"/>
    <p:sldLayoutId id="2147485030" r:id="rId14"/>
    <p:sldLayoutId id="2147485031" r:id="rId15"/>
    <p:sldLayoutId id="2147485032" r:id="rId16"/>
    <p:sldLayoutId id="2147485033" r:id="rId17"/>
    <p:sldLayoutId id="2147485034" r:id="rId18"/>
    <p:sldLayoutId id="2147485035" r:id="rId19"/>
    <p:sldLayoutId id="2147485036" r:id="rId20"/>
    <p:sldLayoutId id="2147485037" r:id="rId21"/>
    <p:sldLayoutId id="2147485038" r:id="rId22"/>
    <p:sldLayoutId id="2147485084" r:id="rId23"/>
    <p:sldLayoutId id="2147485039" r:id="rId24"/>
    <p:sldLayoutId id="2147485040" r:id="rId25"/>
    <p:sldLayoutId id="2147485041" r:id="rId26"/>
    <p:sldLayoutId id="2147485042" r:id="rId27"/>
    <p:sldLayoutId id="2147485043" r:id="rId28"/>
    <p:sldLayoutId id="2147485044" r:id="rId29"/>
    <p:sldLayoutId id="2147485045" r:id="rId30"/>
    <p:sldLayoutId id="2147485046" r:id="rId31"/>
    <p:sldLayoutId id="2147485047" r:id="rId32"/>
    <p:sldLayoutId id="2147485048" r:id="rId33"/>
    <p:sldLayoutId id="2147485049" r:id="rId34"/>
    <p:sldLayoutId id="2147485050" r:id="rId35"/>
    <p:sldLayoutId id="2147485051" r:id="rId36"/>
    <p:sldLayoutId id="2147485052" r:id="rId37"/>
    <p:sldLayoutId id="2147485053" r:id="rId38"/>
    <p:sldLayoutId id="2147485054" r:id="rId39"/>
    <p:sldLayoutId id="2147485055" r:id="rId40"/>
    <p:sldLayoutId id="2147485056" r:id="rId41"/>
    <p:sldLayoutId id="2147485057" r:id="rId42"/>
    <p:sldLayoutId id="2147485058" r:id="rId43"/>
    <p:sldLayoutId id="2147485059" r:id="rId44"/>
    <p:sldLayoutId id="2147485060" r:id="rId45"/>
    <p:sldLayoutId id="2147485061" r:id="rId46"/>
    <p:sldLayoutId id="2147485062" r:id="rId47"/>
    <p:sldLayoutId id="2147485063" r:id="rId48"/>
    <p:sldLayoutId id="2147485064" r:id="rId49"/>
    <p:sldLayoutId id="2147485065" r:id="rId50"/>
    <p:sldLayoutId id="2147485066" r:id="rId51"/>
    <p:sldLayoutId id="2147485067" r:id="rId52"/>
    <p:sldLayoutId id="2147485068" r:id="rId53"/>
    <p:sldLayoutId id="2147485069" r:id="rId54"/>
    <p:sldLayoutId id="2147485070" r:id="rId55"/>
    <p:sldLayoutId id="2147485071" r:id="rId56"/>
    <p:sldLayoutId id="2147485072" r:id="rId57"/>
    <p:sldLayoutId id="2147485073" r:id="rId58"/>
    <p:sldLayoutId id="2147485074" r:id="rId59"/>
    <p:sldLayoutId id="2147485075" r:id="rId60"/>
    <p:sldLayoutId id="2147485076" r:id="rId61"/>
    <p:sldLayoutId id="2147485077" r:id="rId62"/>
    <p:sldLayoutId id="2147485078" r:id="rId63"/>
    <p:sldLayoutId id="2147485079" r:id="rId64"/>
    <p:sldLayoutId id="2147485080" r:id="rId65"/>
    <p:sldLayoutId id="2147485081" r:id="rId66"/>
    <p:sldLayoutId id="2147485082" r:id="rId67"/>
    <p:sldLayoutId id="2147485083" r:id="rId68"/>
  </p:sldLayoutIdLst>
  <p:hf sldNum="0" hdr="0" dt="0"/>
  <p:txStyles>
    <p:titleStyle>
      <a:lvl1pPr algn="l" defTabSz="685800" rtl="0" eaLnBrk="1" latinLnBrk="0" hangingPunct="1">
        <a:lnSpc>
          <a:spcPct val="90000"/>
        </a:lnSpc>
        <a:spcBef>
          <a:spcPct val="0"/>
        </a:spcBef>
        <a:buNone/>
        <a:defRPr sz="1600" b="1" i="0" kern="1200" spc="0" baseline="0">
          <a:solidFill>
            <a:schemeClr val="accent2"/>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20000"/>
        </a:lnSpc>
        <a:spcBef>
          <a:spcPts val="800"/>
        </a:spcBef>
        <a:buClr>
          <a:schemeClr val="accent1"/>
        </a:buClr>
        <a:buFontTx/>
        <a:buBlip>
          <a:blip r:embed="rId70">
            <a:extLst>
              <a:ext uri="{96DAC541-7B7A-43D3-8B79-37D633B846F1}">
                <asvg:svgBlip xmlns:asvg="http://schemas.microsoft.com/office/drawing/2016/SVG/main" r:embed="rId71"/>
              </a:ext>
            </a:extLst>
          </a:blip>
        </a:buBlip>
        <a:tabLst/>
        <a:defRPr sz="12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72">
            <a:extLst>
              <a:ext uri="{96DAC541-7B7A-43D3-8B79-37D633B846F1}">
                <asvg:svgBlip xmlns:asvg="http://schemas.microsoft.com/office/drawing/2016/SVG/main" r:embed="rId73"/>
              </a:ext>
            </a:extLst>
          </a:blip>
        </a:buBlip>
        <a:tabLst/>
        <a:defRPr sz="9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74">
            <a:extLst>
              <a:ext uri="{96DAC541-7B7A-43D3-8B79-37D633B846F1}">
                <asvg:svgBlip xmlns:asvg="http://schemas.microsoft.com/office/drawing/2016/SVG/main" r:embed="rId75"/>
              </a:ext>
            </a:extLst>
          </a:blip>
        </a:buBlip>
        <a:tabLst/>
        <a:defRPr sz="6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74">
            <a:extLst>
              <a:ext uri="{96DAC541-7B7A-43D3-8B79-37D633B846F1}">
                <asvg:svgBlip xmlns:asvg="http://schemas.microsoft.com/office/drawing/2016/SVG/main" r:embed="rId75"/>
              </a:ext>
            </a:extLst>
          </a:blip>
        </a:buBlip>
        <a:tabLst/>
        <a:defRPr sz="600" b="0" i="0" kern="1200" spc="0">
          <a:solidFill>
            <a:schemeClr val="tx1"/>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74">
            <a:extLst>
              <a:ext uri="{96DAC541-7B7A-43D3-8B79-37D633B846F1}">
                <asvg:svgBlip xmlns:asvg="http://schemas.microsoft.com/office/drawing/2016/SVG/main" r:embed="rId75"/>
              </a:ext>
            </a:extLst>
          </a:blip>
        </a:buBlip>
        <a:tabLst/>
        <a:defRPr sz="600" b="0" i="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3140">
          <p15:clr>
            <a:srgbClr val="FBAE40"/>
          </p15:clr>
        </p15:guide>
        <p15:guide id="12" pos="249">
          <p15:clr>
            <a:srgbClr val="FBAE40"/>
          </p15:clr>
        </p15:guide>
        <p15:guide id="13" pos="5511">
          <p15:clr>
            <a:srgbClr val="FBAE40"/>
          </p15:clr>
        </p15:guide>
        <p15:guide id="16" orient="horz" pos="395">
          <p15:clr>
            <a:srgbClr val="FBAE40"/>
          </p15:clr>
        </p15:guide>
        <p15:guide id="18" pos="5171">
          <p15:clr>
            <a:srgbClr val="FBAE40"/>
          </p15:clr>
        </p15:guide>
        <p15:guide id="19" pos="589">
          <p15:clr>
            <a:srgbClr val="FBAE40"/>
          </p15:clr>
        </p15:guide>
        <p15:guide id="20" orient="horz" pos="2958">
          <p15:clr>
            <a:srgbClr val="FBAE40"/>
          </p15:clr>
        </p15:guide>
        <p15:guide id="21" orient="horz" pos="100">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288" y="904621"/>
            <a:ext cx="8353425" cy="3696718"/>
          </a:xfrm>
          <a:prstGeom prst="rect">
            <a:avLst/>
          </a:prstGeom>
        </p:spPr>
        <p:txBody>
          <a:bodyPr vert="horz" lIns="0" tIns="0" rIns="0" bIns="0" rtlCol="0">
            <a:normAutofit/>
          </a:body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r>
              <a:rPr lang="en-US"/>
              <a:t> in. </a:t>
            </a:r>
          </a:p>
          <a:p>
            <a:pPr lvl="0"/>
            <a:r>
              <a:rPr lang="en-US" err="1"/>
              <a:t>Nisl</a:t>
            </a:r>
            <a:r>
              <a:rPr lang="en-US"/>
              <a:t> </a:t>
            </a:r>
            <a:r>
              <a:rPr lang="en-US" err="1"/>
              <a:t>enunc</a:t>
            </a:r>
            <a:r>
              <a:rPr lang="en-US"/>
              <a:t> mi ipsum </a:t>
            </a:r>
            <a:r>
              <a:rPr lang="en-US" err="1"/>
              <a:t>faucibus</a:t>
            </a:r>
            <a:r>
              <a:rPr lang="en-US"/>
              <a:t>. </a:t>
            </a:r>
          </a:p>
          <a:p>
            <a:pPr lvl="1"/>
            <a:r>
              <a:rPr lang="en-US"/>
              <a:t>Diam </a:t>
            </a:r>
            <a:r>
              <a:rPr lang="en-US" err="1"/>
              <a:t>quis</a:t>
            </a:r>
            <a:r>
              <a:rPr lang="en-US"/>
              <a:t> </a:t>
            </a:r>
            <a:r>
              <a:rPr lang="en-US" err="1"/>
              <a:t>nim</a:t>
            </a:r>
            <a:r>
              <a:rPr lang="en-US"/>
              <a:t> </a:t>
            </a:r>
            <a:r>
              <a:rPr lang="en-US" err="1"/>
              <a:t>lobortis</a:t>
            </a:r>
            <a:r>
              <a:rPr lang="en-US"/>
              <a:t> </a:t>
            </a:r>
            <a:r>
              <a:rPr lang="en-US" err="1"/>
              <a:t>scelerisque</a:t>
            </a:r>
            <a:r>
              <a:rPr lang="en-US"/>
              <a:t> fermentum dui </a:t>
            </a:r>
            <a:r>
              <a:rPr lang="en-US" err="1"/>
              <a:t>faucibus</a:t>
            </a:r>
            <a:r>
              <a:rPr lang="en-US"/>
              <a:t>. </a:t>
            </a:r>
          </a:p>
          <a:p>
            <a:pPr lvl="2"/>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2"/>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t>
            </a:r>
            <a:r>
              <a:rPr lang="en-US" err="1"/>
              <a:t>amet</a:t>
            </a:r>
            <a:r>
              <a:rPr lang="en-US"/>
              <a:t>. </a:t>
            </a:r>
          </a:p>
          <a:p>
            <a:pPr lvl="3"/>
            <a:r>
              <a:rPr lang="en-US" err="1"/>
              <a:t>Sagittis</a:t>
            </a:r>
            <a:r>
              <a:rPr lang="en-US"/>
              <a:t> </a:t>
            </a:r>
            <a:r>
              <a:rPr lang="en-US" err="1"/>
              <a:t>aliquam</a:t>
            </a:r>
            <a:r>
              <a:rPr lang="en-US"/>
              <a:t> </a:t>
            </a:r>
            <a:r>
              <a:rPr lang="en-US" err="1"/>
              <a:t>malesuada</a:t>
            </a:r>
            <a:r>
              <a:rPr lang="en-US"/>
              <a:t> </a:t>
            </a:r>
            <a:r>
              <a:rPr lang="en-US" err="1"/>
              <a:t>bibendum</a:t>
            </a:r>
            <a:r>
              <a:rPr lang="en-US"/>
              <a:t> </a:t>
            </a:r>
            <a:r>
              <a:rPr lang="en-US" err="1"/>
              <a:t>arcu</a:t>
            </a:r>
            <a:r>
              <a:rPr lang="en-US"/>
              <a:t> vitae </a:t>
            </a:r>
            <a:r>
              <a:rPr lang="en-US" err="1"/>
              <a:t>elementum</a:t>
            </a:r>
            <a:r>
              <a:rPr lang="en-US"/>
              <a:t> </a:t>
            </a:r>
            <a:r>
              <a:rPr lang="en-US" err="1"/>
              <a:t>curabitur</a:t>
            </a:r>
            <a:r>
              <a:rPr lang="en-US"/>
              <a:t>. </a:t>
            </a:r>
          </a:p>
          <a:p>
            <a:pPr lvl="4"/>
            <a:r>
              <a:rPr lang="en-US"/>
              <a:t>Id </a:t>
            </a:r>
            <a:r>
              <a:rPr lang="en-US" err="1"/>
              <a:t>nibh</a:t>
            </a:r>
            <a:r>
              <a:rPr lang="en-US"/>
              <a:t> </a:t>
            </a:r>
            <a:r>
              <a:rPr lang="en-US" err="1"/>
              <a:t>tortor</a:t>
            </a:r>
            <a:r>
              <a:rPr lang="en-US"/>
              <a:t> id </a:t>
            </a:r>
            <a:r>
              <a:rPr lang="en-US" err="1"/>
              <a:t>aliquet</a:t>
            </a:r>
            <a:r>
              <a:rPr lang="en-US"/>
              <a:t> </a:t>
            </a:r>
            <a:r>
              <a:rPr lang="en-US" err="1"/>
              <a:t>lectus</a:t>
            </a:r>
            <a:r>
              <a:rPr lang="en-US"/>
              <a:t> </a:t>
            </a:r>
            <a:r>
              <a:rPr lang="en-US" err="1"/>
              <a:t>proin</a:t>
            </a:r>
            <a:r>
              <a:rPr lang="en-US"/>
              <a:t> </a:t>
            </a:r>
            <a:r>
              <a:rPr lang="en-US" err="1"/>
              <a:t>nibh</a:t>
            </a:r>
            <a:r>
              <a:rPr lang="en-US"/>
              <a:t>. </a:t>
            </a:r>
            <a:r>
              <a:rPr lang="en-US" err="1"/>
              <a:t>Volutpat</a:t>
            </a:r>
            <a:r>
              <a:rPr lang="en-US"/>
              <a:t> </a:t>
            </a:r>
            <a:r>
              <a:rPr lang="en-US" err="1"/>
              <a:t>odio</a:t>
            </a:r>
            <a:r>
              <a:rPr lang="en-US"/>
              <a:t> </a:t>
            </a:r>
            <a:r>
              <a:rPr lang="en-US" err="1"/>
              <a:t>facilisis</a:t>
            </a:r>
            <a:r>
              <a:rPr lang="en-US"/>
              <a:t> </a:t>
            </a:r>
            <a:r>
              <a:rPr lang="en-US" err="1"/>
              <a:t>mauris</a:t>
            </a:r>
            <a:r>
              <a:rPr lang="en-US"/>
              <a:t> sit </a:t>
            </a:r>
            <a:r>
              <a:rPr lang="en-US" err="1"/>
              <a:t>amet</a:t>
            </a:r>
            <a:r>
              <a:rPr lang="en-US"/>
              <a:t>. </a:t>
            </a:r>
          </a:p>
          <a:p>
            <a:pPr lvl="2"/>
            <a:endParaRPr lang="en-US"/>
          </a:p>
          <a:p>
            <a:pPr lvl="0"/>
            <a:r>
              <a:rPr lang="en-US"/>
              <a:t>Diam </a:t>
            </a:r>
            <a:r>
              <a:rPr lang="en-US" err="1"/>
              <a:t>phasellus</a:t>
            </a:r>
            <a:r>
              <a:rPr lang="en-US"/>
              <a:t> vestibulum lorem sed </a:t>
            </a:r>
            <a:r>
              <a:rPr lang="en-US" err="1"/>
              <a:t>risus</a:t>
            </a:r>
            <a:r>
              <a:rPr lang="en-US"/>
              <a:t> </a:t>
            </a:r>
            <a:r>
              <a:rPr lang="en-US" err="1"/>
              <a:t>ultricies</a:t>
            </a:r>
            <a:r>
              <a:rPr lang="en-US"/>
              <a:t> </a:t>
            </a:r>
            <a:r>
              <a:rPr lang="en-US" err="1"/>
              <a:t>tristique</a:t>
            </a:r>
            <a:r>
              <a:rPr lang="en-US"/>
              <a:t>. </a:t>
            </a:r>
          </a:p>
          <a:p>
            <a:pPr lvl="1"/>
            <a:r>
              <a:rPr lang="en-US" err="1"/>
              <a:t>Augue</a:t>
            </a:r>
            <a:r>
              <a:rPr lang="en-US"/>
              <a:t> </a:t>
            </a:r>
            <a:r>
              <a:rPr lang="en-US" err="1"/>
              <a:t>mauris</a:t>
            </a:r>
            <a:r>
              <a:rPr lang="en-US"/>
              <a:t> </a:t>
            </a:r>
            <a:r>
              <a:rPr lang="en-US" err="1"/>
              <a:t>augue</a:t>
            </a:r>
            <a:r>
              <a:rPr lang="en-US"/>
              <a:t> </a:t>
            </a:r>
            <a:r>
              <a:rPr lang="en-US" err="1"/>
              <a:t>neque</a:t>
            </a:r>
            <a:r>
              <a:rPr lang="en-US"/>
              <a:t> gravida. </a:t>
            </a:r>
            <a:r>
              <a:rPr lang="en-US" err="1"/>
              <a:t>Quis</a:t>
            </a:r>
            <a:r>
              <a:rPr lang="en-US"/>
              <a:t> auctor </a:t>
            </a:r>
            <a:r>
              <a:rPr lang="en-US" err="1"/>
              <a:t>elit</a:t>
            </a:r>
            <a:r>
              <a:rPr lang="en-US"/>
              <a:t> sed </a:t>
            </a:r>
            <a:r>
              <a:rPr lang="en-US" err="1"/>
              <a:t>vulputate</a:t>
            </a:r>
            <a:r>
              <a:rPr lang="en-US"/>
              <a:t> mi sit </a:t>
            </a:r>
            <a:r>
              <a:rPr lang="en-US" err="1"/>
              <a:t>amet</a:t>
            </a:r>
            <a:r>
              <a:rPr lang="en-US"/>
              <a:t>. Vel </a:t>
            </a:r>
            <a:r>
              <a:rPr lang="en-US" err="1"/>
              <a:t>quam</a:t>
            </a:r>
            <a:r>
              <a:rPr lang="en-US"/>
              <a:t> </a:t>
            </a:r>
            <a:r>
              <a:rPr lang="en-US" err="1"/>
              <a:t>elementum</a:t>
            </a:r>
            <a:r>
              <a:rPr lang="en-US"/>
              <a:t> pulvinar </a:t>
            </a:r>
            <a:r>
              <a:rPr lang="en-US" err="1"/>
              <a:t>etiam</a:t>
            </a:r>
            <a:r>
              <a:rPr lang="en-US"/>
              <a:t> non </a:t>
            </a:r>
            <a:r>
              <a:rPr lang="en-US" err="1"/>
              <a:t>quam</a:t>
            </a:r>
            <a:r>
              <a:rPr lang="en-US"/>
              <a:t> </a:t>
            </a:r>
            <a:r>
              <a:rPr lang="en-US" err="1"/>
              <a:t>lacus</a:t>
            </a:r>
            <a:r>
              <a:rPr lang="en-US"/>
              <a:t>. </a:t>
            </a:r>
            <a:r>
              <a:rPr lang="en-US" err="1"/>
              <a:t>Metus</a:t>
            </a:r>
            <a:r>
              <a:rPr lang="en-US"/>
              <a:t> </a:t>
            </a:r>
            <a:r>
              <a:rPr lang="en-US" err="1"/>
              <a:t>vulputate</a:t>
            </a:r>
            <a:r>
              <a:rPr lang="en-US"/>
              <a:t> </a:t>
            </a:r>
            <a:r>
              <a:rPr lang="en-US" err="1"/>
              <a:t>eu</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Cursus </a:t>
            </a:r>
            <a:r>
              <a:rPr lang="en-US" err="1"/>
              <a:t>mattis</a:t>
            </a:r>
            <a:r>
              <a:rPr lang="en-US"/>
              <a:t> </a:t>
            </a:r>
            <a:r>
              <a:rPr lang="en-US" err="1"/>
              <a:t>molestie</a:t>
            </a:r>
            <a:r>
              <a:rPr lang="en-US"/>
              <a:t> a </a:t>
            </a:r>
            <a:r>
              <a:rPr lang="en-US" err="1"/>
              <a:t>iaculis</a:t>
            </a:r>
            <a:r>
              <a:rPr lang="en-US"/>
              <a:t> at </a:t>
            </a:r>
            <a:r>
              <a:rPr lang="en-US" err="1"/>
              <a:t>erat</a:t>
            </a:r>
            <a:r>
              <a:rPr lang="en-US"/>
              <a:t>. </a:t>
            </a:r>
            <a:r>
              <a:rPr lang="en-US" err="1"/>
              <a:t>Malesuada</a:t>
            </a:r>
            <a:r>
              <a:rPr lang="en-US"/>
              <a:t> fames ac </a:t>
            </a:r>
            <a:r>
              <a:rPr lang="en-US" err="1"/>
              <a:t>turpis</a:t>
            </a:r>
            <a:r>
              <a:rPr lang="en-US"/>
              <a:t> </a:t>
            </a:r>
            <a:r>
              <a:rPr lang="en-US" err="1"/>
              <a:t>egestas</a:t>
            </a:r>
            <a:r>
              <a:rPr lang="en-US"/>
              <a:t>. </a:t>
            </a:r>
            <a:r>
              <a:rPr lang="en-US" err="1"/>
              <a:t>Egestas</a:t>
            </a:r>
            <a:r>
              <a:rPr lang="en-US"/>
              <a:t> </a:t>
            </a:r>
            <a:r>
              <a:rPr lang="en-US" err="1"/>
              <a:t>quis</a:t>
            </a:r>
            <a:r>
              <a:rPr lang="en-US"/>
              <a:t> ipsum </a:t>
            </a:r>
            <a:r>
              <a:rPr lang="en-US" err="1"/>
              <a:t>suspendisse</a:t>
            </a:r>
            <a:r>
              <a:rPr lang="en-US"/>
              <a:t> </a:t>
            </a:r>
            <a:r>
              <a:rPr lang="en-US" err="1"/>
              <a:t>ultrices</a:t>
            </a:r>
            <a:r>
              <a:rPr lang="en-US"/>
              <a:t> gravida dictum </a:t>
            </a:r>
            <a:r>
              <a:rPr lang="en-US" err="1"/>
              <a:t>fusce</a:t>
            </a:r>
            <a:r>
              <a:rPr lang="en-US"/>
              <a:t>. Lorem ipsum dolor sit </a:t>
            </a:r>
            <a:r>
              <a:rPr lang="en-US" err="1"/>
              <a:t>amet</a:t>
            </a:r>
            <a:r>
              <a:rPr lang="en-US"/>
              <a:t> </a:t>
            </a:r>
            <a:r>
              <a:rPr lang="en-US" err="1"/>
              <a:t>consectetur</a:t>
            </a:r>
            <a:r>
              <a:rPr lang="en-US"/>
              <a:t>.</a:t>
            </a:r>
          </a:p>
        </p:txBody>
      </p:sp>
      <p:sp>
        <p:nvSpPr>
          <p:cNvPr id="8" name="Title Placeholder 3">
            <a:extLst>
              <a:ext uri="{FF2B5EF4-FFF2-40B4-BE49-F238E27FC236}">
                <a16:creationId xmlns:a16="http://schemas.microsoft.com/office/drawing/2014/main" id="{872C444E-1C5A-0041-8B88-0173FFDC9585}"/>
              </a:ext>
            </a:extLst>
          </p:cNvPr>
          <p:cNvSpPr>
            <a:spLocks noGrp="1"/>
          </p:cNvSpPr>
          <p:nvPr>
            <p:ph type="title"/>
          </p:nvPr>
        </p:nvSpPr>
        <p:spPr>
          <a:xfrm>
            <a:off x="395288" y="208287"/>
            <a:ext cx="8458200" cy="221599"/>
          </a:xfrm>
          <a:prstGeom prst="rect">
            <a:avLst/>
          </a:prstGeom>
        </p:spPr>
        <p:txBody>
          <a:bodyPr vert="horz" wrap="square" lIns="0" tIns="0" rIns="0" bIns="0" rtlCol="0" anchor="ctr" anchorCtr="0">
            <a:spAutoFit/>
          </a:bodyPr>
          <a:lstStyle/>
          <a:p>
            <a:r>
              <a:rPr lang="en-US"/>
              <a:t>Click to edit headline</a:t>
            </a:r>
          </a:p>
        </p:txBody>
      </p:sp>
    </p:spTree>
    <p:extLst>
      <p:ext uri="{BB962C8B-B14F-4D97-AF65-F5344CB8AC3E}">
        <p14:creationId xmlns:p14="http://schemas.microsoft.com/office/powerpoint/2010/main" val="1568971452"/>
      </p:ext>
    </p:extLst>
  </p:cSld>
  <p:clrMap bg1="lt1" tx1="dk1" bg2="lt2" tx2="dk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 id="2147485099" r:id="rId12"/>
    <p:sldLayoutId id="2147485100" r:id="rId13"/>
    <p:sldLayoutId id="2147485101" r:id="rId14"/>
    <p:sldLayoutId id="2147485102" r:id="rId15"/>
    <p:sldLayoutId id="2147485103" r:id="rId16"/>
    <p:sldLayoutId id="2147485104" r:id="rId17"/>
    <p:sldLayoutId id="2147485105" r:id="rId18"/>
    <p:sldLayoutId id="2147485106" r:id="rId19"/>
    <p:sldLayoutId id="2147485107" r:id="rId20"/>
    <p:sldLayoutId id="2147485108" r:id="rId21"/>
    <p:sldLayoutId id="2147485109" r:id="rId22"/>
    <p:sldLayoutId id="2147485110" r:id="rId23"/>
    <p:sldLayoutId id="2147485119" r:id="rId24"/>
    <p:sldLayoutId id="2147485120" r:id="rId25"/>
    <p:sldLayoutId id="2147485121" r:id="rId26"/>
    <p:sldLayoutId id="2147485122" r:id="rId27"/>
    <p:sldLayoutId id="2147485123" r:id="rId28"/>
    <p:sldLayoutId id="2147485124" r:id="rId29"/>
    <p:sldLayoutId id="2147485125" r:id="rId30"/>
    <p:sldLayoutId id="2147485126" r:id="rId31"/>
    <p:sldLayoutId id="2147485127" r:id="rId32"/>
    <p:sldLayoutId id="2147485128" r:id="rId33"/>
    <p:sldLayoutId id="2147485129" r:id="rId34"/>
    <p:sldLayoutId id="2147485130" r:id="rId35"/>
    <p:sldLayoutId id="2147485131" r:id="rId36"/>
    <p:sldLayoutId id="2147485132" r:id="rId37"/>
    <p:sldLayoutId id="2147485133" r:id="rId38"/>
    <p:sldLayoutId id="2147485134" r:id="rId39"/>
    <p:sldLayoutId id="2147485135" r:id="rId40"/>
    <p:sldLayoutId id="2147485136" r:id="rId41"/>
    <p:sldLayoutId id="2147485137" r:id="rId42"/>
    <p:sldLayoutId id="2147485138" r:id="rId43"/>
    <p:sldLayoutId id="2147485139" r:id="rId44"/>
    <p:sldLayoutId id="2147485140" r:id="rId45"/>
    <p:sldLayoutId id="2147485141" r:id="rId46"/>
    <p:sldLayoutId id="2147485142" r:id="rId47"/>
    <p:sldLayoutId id="2147485143" r:id="rId48"/>
    <p:sldLayoutId id="2147485144" r:id="rId49"/>
    <p:sldLayoutId id="2147485145" r:id="rId50"/>
    <p:sldLayoutId id="2147485146" r:id="rId51"/>
    <p:sldLayoutId id="2147485147" r:id="rId52"/>
    <p:sldLayoutId id="2147485148" r:id="rId53"/>
    <p:sldLayoutId id="2147485149" r:id="rId54"/>
    <p:sldLayoutId id="2147485150" r:id="rId55"/>
    <p:sldLayoutId id="2147485151" r:id="rId56"/>
    <p:sldLayoutId id="2147485152" r:id="rId57"/>
    <p:sldLayoutId id="2147485153" r:id="rId58"/>
    <p:sldLayoutId id="2147485154" r:id="rId59"/>
    <p:sldLayoutId id="2147485155" r:id="rId60"/>
    <p:sldLayoutId id="2147485156" r:id="rId61"/>
    <p:sldLayoutId id="2147485157" r:id="rId62"/>
    <p:sldLayoutId id="2147485158" r:id="rId63"/>
    <p:sldLayoutId id="2147485159" r:id="rId64"/>
    <p:sldLayoutId id="2147485160" r:id="rId65"/>
    <p:sldLayoutId id="2147485161" r:id="rId66"/>
    <p:sldLayoutId id="2147485162" r:id="rId67"/>
    <p:sldLayoutId id="2147485163" r:id="rId68"/>
    <p:sldLayoutId id="2147485164" r:id="rId69"/>
    <p:sldLayoutId id="2147485165" r:id="rId70"/>
    <p:sldLayoutId id="2147485166" r:id="rId71"/>
    <p:sldLayoutId id="2147485167" r:id="rId72"/>
    <p:sldLayoutId id="2147485168" r:id="rId73"/>
    <p:sldLayoutId id="2147485169" r:id="rId74"/>
    <p:sldLayoutId id="2147485170" r:id="rId75"/>
    <p:sldLayoutId id="2147485171" r:id="rId76"/>
    <p:sldLayoutId id="2147485172" r:id="rId77"/>
    <p:sldLayoutId id="2147485173" r:id="rId78"/>
    <p:sldLayoutId id="2147485180" r:id="rId79"/>
    <p:sldLayoutId id="2147485181" r:id="rId80"/>
    <p:sldLayoutId id="2147485182" r:id="rId81"/>
    <p:sldLayoutId id="2147485183" r:id="rId82"/>
    <p:sldLayoutId id="2147485184" r:id="rId83"/>
    <p:sldLayoutId id="2147485185" r:id="rId84"/>
    <p:sldLayoutId id="2147485186" r:id="rId85"/>
    <p:sldLayoutId id="2147485187" r:id="rId86"/>
    <p:sldLayoutId id="2147485188" r:id="rId87"/>
    <p:sldLayoutId id="2147485189" r:id="rId88"/>
    <p:sldLayoutId id="2147485190" r:id="rId89"/>
    <p:sldLayoutId id="2147485192" r:id="rId90"/>
    <p:sldLayoutId id="2147485193" r:id="rId91"/>
    <p:sldLayoutId id="2147485194" r:id="rId92"/>
    <p:sldLayoutId id="2147485195" r:id="rId93"/>
    <p:sldLayoutId id="2147485198" r:id="rId94"/>
  </p:sldLayoutIdLst>
  <p:hf sldNum="0" hdr="0" dt="0"/>
  <p:txStyles>
    <p:titleStyle>
      <a:lvl1pPr algn="l" defTabSz="685800" rtl="0" eaLnBrk="1" latinLnBrk="0" hangingPunct="1">
        <a:lnSpc>
          <a:spcPct val="90000"/>
        </a:lnSpc>
        <a:spcBef>
          <a:spcPct val="0"/>
        </a:spcBef>
        <a:buNone/>
        <a:defRPr sz="1600" b="1" i="0" kern="1200" spc="0" baseline="0">
          <a:solidFill>
            <a:schemeClr val="accent2"/>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20000"/>
        </a:lnSpc>
        <a:spcBef>
          <a:spcPts val="800"/>
        </a:spcBef>
        <a:buClr>
          <a:schemeClr val="accent1"/>
        </a:buClr>
        <a:buFontTx/>
        <a:buBlip>
          <a:blip r:embed="rId96">
            <a:extLst>
              <a:ext uri="{96DAC541-7B7A-43D3-8B79-37D633B846F1}">
                <asvg:svgBlip xmlns:asvg="http://schemas.microsoft.com/office/drawing/2016/SVG/main" r:embed="rId97"/>
              </a:ext>
            </a:extLst>
          </a:blip>
        </a:buBlip>
        <a:tabLst/>
        <a:defRPr sz="12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98">
            <a:extLst>
              <a:ext uri="{96DAC541-7B7A-43D3-8B79-37D633B846F1}">
                <asvg:svgBlip xmlns:asvg="http://schemas.microsoft.com/office/drawing/2016/SVG/main" r:embed="rId99"/>
              </a:ext>
            </a:extLst>
          </a:blip>
        </a:buBlip>
        <a:tabLst/>
        <a:defRPr sz="9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100">
            <a:extLst>
              <a:ext uri="{96DAC541-7B7A-43D3-8B79-37D633B846F1}">
                <asvg:svgBlip xmlns:asvg="http://schemas.microsoft.com/office/drawing/2016/SVG/main" r:embed="rId101"/>
              </a:ext>
            </a:extLst>
          </a:blip>
        </a:buBlip>
        <a:tabLst/>
        <a:defRPr sz="6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100">
            <a:extLst>
              <a:ext uri="{96DAC541-7B7A-43D3-8B79-37D633B846F1}">
                <asvg:svgBlip xmlns:asvg="http://schemas.microsoft.com/office/drawing/2016/SVG/main" r:embed="rId101"/>
              </a:ext>
            </a:extLst>
          </a:blip>
        </a:buBlip>
        <a:tabLst/>
        <a:defRPr sz="600" b="0" i="0" kern="1200" spc="0">
          <a:solidFill>
            <a:schemeClr val="tx1"/>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100">
            <a:extLst>
              <a:ext uri="{96DAC541-7B7A-43D3-8B79-37D633B846F1}">
                <asvg:svgBlip xmlns:asvg="http://schemas.microsoft.com/office/drawing/2016/SVG/main" r:embed="rId101"/>
              </a:ext>
            </a:extLst>
          </a:blip>
        </a:buBlip>
        <a:tabLst/>
        <a:defRPr sz="600" b="0" i="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1" orient="horz" pos="3140">
          <p15:clr>
            <a:srgbClr val="FBAE40"/>
          </p15:clr>
        </p15:guide>
        <p15:guide id="12" pos="249">
          <p15:clr>
            <a:srgbClr val="FBAE40"/>
          </p15:clr>
        </p15:guide>
        <p15:guide id="13" pos="5511">
          <p15:clr>
            <a:srgbClr val="FBAE40"/>
          </p15:clr>
        </p15:guide>
        <p15:guide id="16" orient="horz" pos="395">
          <p15:clr>
            <a:srgbClr val="FBAE40"/>
          </p15:clr>
        </p15:guide>
        <p15:guide id="18" pos="5171">
          <p15:clr>
            <a:srgbClr val="FBAE40"/>
          </p15:clr>
        </p15:guide>
        <p15:guide id="19" pos="589">
          <p15:clr>
            <a:srgbClr val="FBAE40"/>
          </p15:clr>
        </p15:guide>
        <p15:guide id="20" orient="horz" pos="2958">
          <p15:clr>
            <a:srgbClr val="FBAE40"/>
          </p15:clr>
        </p15:guide>
        <p15:guide id="21" orient="horz" pos="100">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svg"/><Relationship Id="rId7"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6.svg"/><Relationship Id="rId10" Type="http://schemas.openxmlformats.org/officeDocument/2006/relationships/image" Target="../media/image102.png"/><Relationship Id="rId4" Type="http://schemas.openxmlformats.org/officeDocument/2006/relationships/image" Target="../media/image5.png"/><Relationship Id="rId9"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3.xml"/><Relationship Id="rId5" Type="http://schemas.openxmlformats.org/officeDocument/2006/relationships/image" Target="../media/image107.svg"/><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18/10/relationships/comments" Target="../comments/modernComment_1267_DE7F01E.xml"/><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3.png"/><Relationship Id="rId5" Type="http://schemas.openxmlformats.org/officeDocument/2006/relationships/image" Target="../media/image83.svg"/><Relationship Id="rId4" Type="http://schemas.openxmlformats.org/officeDocument/2006/relationships/image" Target="../media/image1.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84.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help.mypurecloud.com/articles/deprecation-external-organization-logo-removal-from-external-contact-directory-pages/?theme=simplified" TargetMode="External"/><Relationship Id="rId3" Type="http://schemas.openxmlformats.org/officeDocument/2006/relationships/image" Target="../media/image87.png"/><Relationship Id="rId7" Type="http://schemas.openxmlformats.org/officeDocument/2006/relationships/image" Target="../media/image6.svg"/><Relationship Id="rId2" Type="http://schemas.openxmlformats.org/officeDocument/2006/relationships/image" Target="../media/image86.png"/><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9.png"/><Relationship Id="rId7" Type="http://schemas.openxmlformats.org/officeDocument/2006/relationships/image" Target="../media/image4.svg"/><Relationship Id="rId2" Type="http://schemas.openxmlformats.org/officeDocument/2006/relationships/image" Target="../media/image88.png"/><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2.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5.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4.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4.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2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0B5CBBA1-8F3A-96B1-F532-A3BD187681F0}"/>
              </a:ext>
            </a:extLst>
          </p:cNvPr>
          <p:cNvSpPr>
            <a:spLocks noGrp="1"/>
          </p:cNvSpPr>
          <p:nvPr>
            <p:ph type="body" sz="quarter" idx="13"/>
          </p:nvPr>
        </p:nvSpPr>
        <p:spPr/>
        <p:txBody>
          <a:bodyPr/>
          <a:lstStyle/>
          <a:p>
            <a:r>
              <a:rPr lang="en-US" err="1">
                <a:latin typeface="Roboto"/>
                <a:ea typeface="Roboto"/>
                <a:cs typeface="Roboto"/>
              </a:rPr>
              <a:t>Genesys</a:t>
            </a:r>
            <a:r>
              <a:rPr lang="en-US">
                <a:latin typeface="Roboto"/>
                <a:ea typeface="Roboto"/>
                <a:cs typeface="Roboto"/>
              </a:rPr>
              <a:t> Cloud Product Management</a:t>
            </a:r>
          </a:p>
        </p:txBody>
      </p:sp>
      <p:sp>
        <p:nvSpPr>
          <p:cNvPr id="8" name="Title 7">
            <a:extLst>
              <a:ext uri="{FF2B5EF4-FFF2-40B4-BE49-F238E27FC236}">
                <a16:creationId xmlns:a16="http://schemas.microsoft.com/office/drawing/2014/main" id="{ED061AAC-0FC4-C249-BDA3-B973EDF9CB0A}"/>
              </a:ext>
            </a:extLst>
          </p:cNvPr>
          <p:cNvSpPr>
            <a:spLocks noGrp="1"/>
          </p:cNvSpPr>
          <p:nvPr>
            <p:ph type="title"/>
          </p:nvPr>
        </p:nvSpPr>
        <p:spPr/>
        <p:txBody>
          <a:bodyPr/>
          <a:lstStyle/>
          <a:p>
            <a:r>
              <a:rPr lang="en-US">
                <a:latin typeface="Roboto Medium"/>
                <a:ea typeface="Roboto Medium"/>
                <a:cs typeface="Roboto Medium"/>
              </a:rPr>
              <a:t>Contact Management UI Refresh Communication</a:t>
            </a:r>
            <a:endParaRPr lang="en-US">
              <a:latin typeface="Roboto Medium"/>
              <a:ea typeface="Roboto Medium"/>
            </a:endParaRPr>
          </a:p>
        </p:txBody>
      </p:sp>
    </p:spTree>
    <p:extLst>
      <p:ext uri="{BB962C8B-B14F-4D97-AF65-F5344CB8AC3E}">
        <p14:creationId xmlns:p14="http://schemas.microsoft.com/office/powerpoint/2010/main" val="49806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A2F7-2D42-84BF-8EC0-D8C71A77E4AF}"/>
              </a:ext>
            </a:extLst>
          </p:cNvPr>
          <p:cNvSpPr>
            <a:spLocks noGrp="1"/>
          </p:cNvSpPr>
          <p:nvPr>
            <p:ph type="title"/>
          </p:nvPr>
        </p:nvSpPr>
        <p:spPr/>
        <p:txBody>
          <a:bodyPr/>
          <a:lstStyle/>
          <a:p>
            <a:r>
              <a:rPr lang="en-US"/>
              <a:t>External Contact SMS and Survey Settings</a:t>
            </a:r>
          </a:p>
        </p:txBody>
      </p:sp>
      <p:sp>
        <p:nvSpPr>
          <p:cNvPr id="8" name="Text Placeholder 7">
            <a:extLst>
              <a:ext uri="{FF2B5EF4-FFF2-40B4-BE49-F238E27FC236}">
                <a16:creationId xmlns:a16="http://schemas.microsoft.com/office/drawing/2014/main" id="{7112C716-0518-AD56-A7C0-E11B09E0115E}"/>
              </a:ext>
            </a:extLst>
          </p:cNvPr>
          <p:cNvSpPr>
            <a:spLocks noGrp="1"/>
          </p:cNvSpPr>
          <p:nvPr>
            <p:ph type="body" sz="quarter" idx="20"/>
          </p:nvPr>
        </p:nvSpPr>
        <p:spPr>
          <a:xfrm>
            <a:off x="395288" y="695460"/>
            <a:ext cx="976313" cy="250964"/>
          </a:xfrm>
        </p:spPr>
        <p:txBody>
          <a:bodyPr/>
          <a:lstStyle/>
          <a:p>
            <a:r>
              <a:rPr lang="en-US">
                <a:latin typeface="Springwood Brush"/>
                <a:ea typeface="Roboto"/>
                <a:cs typeface="Roboto"/>
              </a:rPr>
              <a:t>SMS Before</a:t>
            </a:r>
            <a:endParaRPr lang="en-US"/>
          </a:p>
        </p:txBody>
      </p:sp>
      <p:sp>
        <p:nvSpPr>
          <p:cNvPr id="9" name="Text Placeholder 7">
            <a:extLst>
              <a:ext uri="{FF2B5EF4-FFF2-40B4-BE49-F238E27FC236}">
                <a16:creationId xmlns:a16="http://schemas.microsoft.com/office/drawing/2014/main" id="{AED6323B-4AC0-D57B-3793-294CE93E17AF}"/>
              </a:ext>
            </a:extLst>
          </p:cNvPr>
          <p:cNvSpPr txBox="1">
            <a:spLocks/>
          </p:cNvSpPr>
          <p:nvPr/>
        </p:nvSpPr>
        <p:spPr>
          <a:xfrm>
            <a:off x="670959" y="1970005"/>
            <a:ext cx="34229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sz="1000">
                <a:latin typeface="+mn-lt"/>
                <a:ea typeface="Roboto"/>
                <a:cs typeface="Roboto"/>
              </a:rPr>
              <a:t>SMS settings are controlled by a phone icon with blue for “enabled” and grey for “disabled”.</a:t>
            </a:r>
          </a:p>
        </p:txBody>
      </p:sp>
      <p:pic>
        <p:nvPicPr>
          <p:cNvPr id="16" name="Picture 15">
            <a:extLst>
              <a:ext uri="{FF2B5EF4-FFF2-40B4-BE49-F238E27FC236}">
                <a16:creationId xmlns:a16="http://schemas.microsoft.com/office/drawing/2014/main" id="{E656E21F-0704-906D-4A8F-40729A3A10C2}"/>
              </a:ext>
            </a:extLst>
          </p:cNvPr>
          <p:cNvPicPr>
            <a:picLocks noChangeAspect="1"/>
          </p:cNvPicPr>
          <p:nvPr/>
        </p:nvPicPr>
        <p:blipFill rotWithShape="1">
          <a:blip r:embed="rId6"/>
          <a:srcRect l="15852" t="-38807" b="63144"/>
          <a:stretch/>
        </p:blipFill>
        <p:spPr>
          <a:xfrm>
            <a:off x="395288" y="1046999"/>
            <a:ext cx="4130835" cy="614736"/>
          </a:xfrm>
          <a:prstGeom prst="rect">
            <a:avLst/>
          </a:prstGeom>
          <a:effectLst>
            <a:outerShdw blurRad="50800" dist="69858" dir="1500000" algn="ctr" rotWithShape="0">
              <a:srgbClr val="000000">
                <a:alpha val="10000"/>
              </a:srgbClr>
            </a:outerShdw>
          </a:effectLst>
        </p:spPr>
      </p:pic>
      <p:sp>
        <p:nvSpPr>
          <p:cNvPr id="17" name="Text Placeholder 7">
            <a:extLst>
              <a:ext uri="{FF2B5EF4-FFF2-40B4-BE49-F238E27FC236}">
                <a16:creationId xmlns:a16="http://schemas.microsoft.com/office/drawing/2014/main" id="{04D202E4-CBA8-E90E-1CF7-E2139119003E}"/>
              </a:ext>
            </a:extLst>
          </p:cNvPr>
          <p:cNvSpPr txBox="1">
            <a:spLocks/>
          </p:cNvSpPr>
          <p:nvPr/>
        </p:nvSpPr>
        <p:spPr>
          <a:xfrm>
            <a:off x="4822461" y="695460"/>
            <a:ext cx="976313" cy="25096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solidFill>
                  <a:srgbClr val="FF0000"/>
                </a:solidFill>
                <a:latin typeface="Springwood Brush"/>
                <a:ea typeface="Roboto"/>
                <a:cs typeface="Roboto"/>
              </a:rPr>
              <a:t>SMs after</a:t>
            </a:r>
            <a:endParaRPr lang="en-US" dirty="0">
              <a:solidFill>
                <a:srgbClr val="FF0000"/>
              </a:solidFill>
            </a:endParaRPr>
          </a:p>
        </p:txBody>
      </p:sp>
      <p:pic>
        <p:nvPicPr>
          <p:cNvPr id="19" name="Picture 18">
            <a:extLst>
              <a:ext uri="{FF2B5EF4-FFF2-40B4-BE49-F238E27FC236}">
                <a16:creationId xmlns:a16="http://schemas.microsoft.com/office/drawing/2014/main" id="{1F3945B3-CEFC-91BF-19B0-7A3F01091379}"/>
              </a:ext>
            </a:extLst>
          </p:cNvPr>
          <p:cNvPicPr>
            <a:picLocks noChangeAspect="1"/>
          </p:cNvPicPr>
          <p:nvPr/>
        </p:nvPicPr>
        <p:blipFill rotWithShape="1">
          <a:blip r:embed="rId7"/>
          <a:srcRect l="37205" r="1950" b="74353"/>
          <a:stretch/>
        </p:blipFill>
        <p:spPr>
          <a:xfrm>
            <a:off x="4884148" y="1192113"/>
            <a:ext cx="3209013" cy="582042"/>
          </a:xfrm>
          <a:prstGeom prst="rect">
            <a:avLst/>
          </a:prstGeom>
          <a:effectLst>
            <a:outerShdw blurRad="50800" dist="69858" dir="1500000" algn="ctr" rotWithShape="0">
              <a:srgbClr val="000000">
                <a:alpha val="10000"/>
              </a:srgbClr>
            </a:outerShdw>
          </a:effectLst>
        </p:spPr>
      </p:pic>
      <p:sp>
        <p:nvSpPr>
          <p:cNvPr id="20" name="Text Placeholder 7">
            <a:extLst>
              <a:ext uri="{FF2B5EF4-FFF2-40B4-BE49-F238E27FC236}">
                <a16:creationId xmlns:a16="http://schemas.microsoft.com/office/drawing/2014/main" id="{15CFABE4-2156-B8DE-70E4-E5E3F9FF77A1}"/>
              </a:ext>
            </a:extLst>
          </p:cNvPr>
          <p:cNvSpPr txBox="1">
            <a:spLocks/>
          </p:cNvSpPr>
          <p:nvPr/>
        </p:nvSpPr>
        <p:spPr>
          <a:xfrm>
            <a:off x="620129" y="2463873"/>
            <a:ext cx="1381511" cy="25096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err="1"/>
              <a:t>SURveys</a:t>
            </a:r>
            <a:r>
              <a:rPr lang="en-US"/>
              <a:t> before</a:t>
            </a:r>
          </a:p>
        </p:txBody>
      </p:sp>
      <p:sp>
        <p:nvSpPr>
          <p:cNvPr id="23" name="Text Placeholder 7">
            <a:extLst>
              <a:ext uri="{FF2B5EF4-FFF2-40B4-BE49-F238E27FC236}">
                <a16:creationId xmlns:a16="http://schemas.microsoft.com/office/drawing/2014/main" id="{11464E8D-9358-AE9D-2012-3F66F1EBEA84}"/>
              </a:ext>
            </a:extLst>
          </p:cNvPr>
          <p:cNvSpPr txBox="1">
            <a:spLocks/>
          </p:cNvSpPr>
          <p:nvPr/>
        </p:nvSpPr>
        <p:spPr>
          <a:xfrm>
            <a:off x="4823432" y="2483844"/>
            <a:ext cx="1285326" cy="25096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a:t>Surveys after</a:t>
            </a:r>
          </a:p>
        </p:txBody>
      </p:sp>
      <p:sp>
        <p:nvSpPr>
          <p:cNvPr id="3" name="Text Placeholder 7">
            <a:extLst>
              <a:ext uri="{FF2B5EF4-FFF2-40B4-BE49-F238E27FC236}">
                <a16:creationId xmlns:a16="http://schemas.microsoft.com/office/drawing/2014/main" id="{ADFD3AE1-F402-3711-3D82-5F976AB958CA}"/>
              </a:ext>
            </a:extLst>
          </p:cNvPr>
          <p:cNvSpPr txBox="1">
            <a:spLocks/>
          </p:cNvSpPr>
          <p:nvPr/>
        </p:nvSpPr>
        <p:spPr>
          <a:xfrm>
            <a:off x="4716463" y="2067555"/>
            <a:ext cx="34229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sz="1000">
                <a:latin typeface="+mn-lt"/>
                <a:ea typeface="Roboto"/>
                <a:cs typeface="Roboto"/>
              </a:rPr>
              <a:t>SMS settings are controlled by a clearly labelled toggle.</a:t>
            </a:r>
          </a:p>
        </p:txBody>
      </p:sp>
      <p:sp>
        <p:nvSpPr>
          <p:cNvPr id="4" name="Text Placeholder 7">
            <a:extLst>
              <a:ext uri="{FF2B5EF4-FFF2-40B4-BE49-F238E27FC236}">
                <a16:creationId xmlns:a16="http://schemas.microsoft.com/office/drawing/2014/main" id="{B5FB8937-35A8-056C-1836-3535A4E9BE56}"/>
              </a:ext>
            </a:extLst>
          </p:cNvPr>
          <p:cNvSpPr txBox="1">
            <a:spLocks/>
          </p:cNvSpPr>
          <p:nvPr/>
        </p:nvSpPr>
        <p:spPr>
          <a:xfrm>
            <a:off x="508919" y="3946113"/>
            <a:ext cx="34229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sz="1000" b="0" i="0">
                <a:effectLst/>
                <a:latin typeface="+mn-lt"/>
              </a:rPr>
              <a:t>Survey settings are controlled by a check box. Top is “survey opt-in” and bottom is “survey opt-out.”</a:t>
            </a:r>
            <a:endParaRPr lang="en-US" sz="1000">
              <a:latin typeface="+mn-lt"/>
              <a:ea typeface="Roboto"/>
              <a:cs typeface="Roboto"/>
            </a:endParaRPr>
          </a:p>
        </p:txBody>
      </p:sp>
      <p:sp>
        <p:nvSpPr>
          <p:cNvPr id="5" name="Text Placeholder 7">
            <a:extLst>
              <a:ext uri="{FF2B5EF4-FFF2-40B4-BE49-F238E27FC236}">
                <a16:creationId xmlns:a16="http://schemas.microsoft.com/office/drawing/2014/main" id="{C6DC6B6E-54A0-A9D9-26EC-9211554DA8A1}"/>
              </a:ext>
            </a:extLst>
          </p:cNvPr>
          <p:cNvSpPr txBox="1">
            <a:spLocks/>
          </p:cNvSpPr>
          <p:nvPr/>
        </p:nvSpPr>
        <p:spPr>
          <a:xfrm>
            <a:off x="4716463" y="3874985"/>
            <a:ext cx="34229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sz="1000" b="0" i="0">
                <a:effectLst/>
                <a:latin typeface="+mn-lt"/>
              </a:rPr>
              <a:t>Survey settings are controlled by a clearly labelled toggle. Top is “survey opt-in” and bottom is “survey opt-out”.</a:t>
            </a:r>
            <a:endParaRPr lang="en-US" sz="1000">
              <a:latin typeface="+mn-lt"/>
              <a:ea typeface="Roboto"/>
              <a:cs typeface="Roboto"/>
            </a:endParaRPr>
          </a:p>
        </p:txBody>
      </p:sp>
      <p:pic>
        <p:nvPicPr>
          <p:cNvPr id="7" name="Picture 6" descr="A blue square with white arrow&#10;&#10;Description automatically generated">
            <a:extLst>
              <a:ext uri="{FF2B5EF4-FFF2-40B4-BE49-F238E27FC236}">
                <a16:creationId xmlns:a16="http://schemas.microsoft.com/office/drawing/2014/main" id="{B33B5446-EC08-F918-C504-38042747AC7C}"/>
              </a:ext>
            </a:extLst>
          </p:cNvPr>
          <p:cNvPicPr>
            <a:picLocks noChangeAspect="1"/>
          </p:cNvPicPr>
          <p:nvPr/>
        </p:nvPicPr>
        <p:blipFill>
          <a:blip r:embed="rId8"/>
          <a:stretch>
            <a:fillRect/>
          </a:stretch>
        </p:blipFill>
        <p:spPr>
          <a:xfrm>
            <a:off x="670959" y="3299047"/>
            <a:ext cx="3053389" cy="501927"/>
          </a:xfrm>
          <a:prstGeom prst="rect">
            <a:avLst/>
          </a:prstGeom>
        </p:spPr>
      </p:pic>
      <p:pic>
        <p:nvPicPr>
          <p:cNvPr id="11" name="Picture 10" descr="A white background with black text&#10;&#10;Description automatically generated">
            <a:extLst>
              <a:ext uri="{FF2B5EF4-FFF2-40B4-BE49-F238E27FC236}">
                <a16:creationId xmlns:a16="http://schemas.microsoft.com/office/drawing/2014/main" id="{1C4AE7AC-DE62-EAC9-20D9-DB3C0C19DCDD}"/>
              </a:ext>
            </a:extLst>
          </p:cNvPr>
          <p:cNvPicPr>
            <a:picLocks noChangeAspect="1"/>
          </p:cNvPicPr>
          <p:nvPr/>
        </p:nvPicPr>
        <p:blipFill>
          <a:blip r:embed="rId9"/>
          <a:stretch>
            <a:fillRect/>
          </a:stretch>
        </p:blipFill>
        <p:spPr>
          <a:xfrm>
            <a:off x="4721019" y="2806042"/>
            <a:ext cx="3079750" cy="450850"/>
          </a:xfrm>
          <a:prstGeom prst="rect">
            <a:avLst/>
          </a:prstGeom>
        </p:spPr>
      </p:pic>
      <p:pic>
        <p:nvPicPr>
          <p:cNvPr id="13" name="Picture 12" descr="A black rectangle with a white background&#10;&#10;Description automatically generated">
            <a:extLst>
              <a:ext uri="{FF2B5EF4-FFF2-40B4-BE49-F238E27FC236}">
                <a16:creationId xmlns:a16="http://schemas.microsoft.com/office/drawing/2014/main" id="{5E539C37-5734-26F9-F4C0-65A594738560}"/>
              </a:ext>
            </a:extLst>
          </p:cNvPr>
          <p:cNvPicPr>
            <a:picLocks noChangeAspect="1"/>
          </p:cNvPicPr>
          <p:nvPr/>
        </p:nvPicPr>
        <p:blipFill>
          <a:blip r:embed="rId10"/>
          <a:stretch>
            <a:fillRect/>
          </a:stretch>
        </p:blipFill>
        <p:spPr>
          <a:xfrm>
            <a:off x="693699" y="2764037"/>
            <a:ext cx="3053389" cy="494918"/>
          </a:xfrm>
          <a:prstGeom prst="rect">
            <a:avLst/>
          </a:prstGeom>
        </p:spPr>
      </p:pic>
      <p:pic>
        <p:nvPicPr>
          <p:cNvPr id="15" name="Picture 14">
            <a:extLst>
              <a:ext uri="{FF2B5EF4-FFF2-40B4-BE49-F238E27FC236}">
                <a16:creationId xmlns:a16="http://schemas.microsoft.com/office/drawing/2014/main" id="{4C75281E-78A1-7A63-ABCE-7CE5CF0122D7}"/>
              </a:ext>
            </a:extLst>
          </p:cNvPr>
          <p:cNvPicPr>
            <a:picLocks noChangeAspect="1"/>
          </p:cNvPicPr>
          <p:nvPr/>
        </p:nvPicPr>
        <p:blipFill>
          <a:blip r:embed="rId11"/>
          <a:stretch>
            <a:fillRect/>
          </a:stretch>
        </p:blipFill>
        <p:spPr>
          <a:xfrm>
            <a:off x="4762342" y="3328126"/>
            <a:ext cx="3200328" cy="386872"/>
          </a:xfrm>
          <a:prstGeom prst="rect">
            <a:avLst/>
          </a:prstGeom>
        </p:spPr>
      </p:pic>
    </p:spTree>
    <p:extLst>
      <p:ext uri="{BB962C8B-B14F-4D97-AF65-F5344CB8AC3E}">
        <p14:creationId xmlns:p14="http://schemas.microsoft.com/office/powerpoint/2010/main" val="42436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061AAC-0FC4-C249-BDA3-B973EDF9CB0A}"/>
              </a:ext>
            </a:extLst>
          </p:cNvPr>
          <p:cNvSpPr>
            <a:spLocks noGrp="1"/>
          </p:cNvSpPr>
          <p:nvPr>
            <p:ph type="title"/>
          </p:nvPr>
        </p:nvSpPr>
        <p:spPr>
          <a:xfrm>
            <a:off x="395288" y="2183952"/>
            <a:ext cx="2370351" cy="387798"/>
          </a:xfrm>
        </p:spPr>
        <p:txBody>
          <a:bodyPr/>
          <a:lstStyle/>
          <a:p>
            <a:r>
              <a:rPr lang="en-US">
                <a:sym typeface="Roboto Light"/>
              </a:rPr>
              <a:t>Thank you</a:t>
            </a:r>
            <a:endParaRPr lang="en-US"/>
          </a:p>
        </p:txBody>
      </p:sp>
      <p:pic>
        <p:nvPicPr>
          <p:cNvPr id="14" name="Graphic 13">
            <a:extLst>
              <a:ext uri="{FF2B5EF4-FFF2-40B4-BE49-F238E27FC236}">
                <a16:creationId xmlns:a16="http://schemas.microsoft.com/office/drawing/2014/main" id="{5CFB12B4-4496-5E45-B848-D178AFA384F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14544" y="1997186"/>
            <a:ext cx="221202" cy="221202"/>
          </a:xfrm>
          <a:prstGeom prst="rect">
            <a:avLst/>
          </a:prstGeom>
        </p:spPr>
      </p:pic>
      <p:pic>
        <p:nvPicPr>
          <p:cNvPr id="15" name="Graphic 14">
            <a:extLst>
              <a:ext uri="{FF2B5EF4-FFF2-40B4-BE49-F238E27FC236}">
                <a16:creationId xmlns:a16="http://schemas.microsoft.com/office/drawing/2014/main" id="{D6C6D4FB-01E0-954D-AEAB-AE4991EE94A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4755" y="2366420"/>
            <a:ext cx="1670390" cy="410659"/>
          </a:xfrm>
          <a:prstGeom prst="rect">
            <a:avLst/>
          </a:prstGeom>
        </p:spPr>
      </p:pic>
    </p:spTree>
    <p:extLst>
      <p:ext uri="{BB962C8B-B14F-4D97-AF65-F5344CB8AC3E}">
        <p14:creationId xmlns:p14="http://schemas.microsoft.com/office/powerpoint/2010/main" val="426596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70445BFE-4900-CFD8-6B72-7B1BBF1C6EC8}"/>
              </a:ext>
            </a:extLst>
          </p:cNvPr>
          <p:cNvSpPr txBox="1">
            <a:spLocks/>
          </p:cNvSpPr>
          <p:nvPr/>
        </p:nvSpPr>
        <p:spPr>
          <a:xfrm>
            <a:off x="423911" y="428488"/>
            <a:ext cx="2293972" cy="52401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1600" b="1" i="0" kern="1200" spc="0"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nSpc>
                <a:spcPct val="86000"/>
              </a:lnSpc>
              <a:buClr>
                <a:srgbClr val="FFFFFF"/>
              </a:buClr>
              <a:buSzPts val="3000"/>
              <a:defRPr/>
            </a:pPr>
            <a:r>
              <a:rPr lang="en-US" sz="1600">
                <a:solidFill>
                  <a:srgbClr val="FFFFFF"/>
                </a:solidFill>
                <a:latin typeface="+mn-lt"/>
                <a:ea typeface="Roboto Light"/>
                <a:cs typeface="Roboto Light"/>
                <a:sym typeface="Roboto Thin"/>
              </a:rPr>
              <a:t>Introduction</a:t>
            </a:r>
            <a:endParaRPr lang="en-US" sz="1600">
              <a:solidFill>
                <a:srgbClr val="FFFFFF"/>
              </a:solidFill>
              <a:latin typeface="+mn-lt"/>
              <a:ea typeface="Roboto Light"/>
              <a:cs typeface="Roboto Light"/>
            </a:endParaRPr>
          </a:p>
        </p:txBody>
      </p:sp>
      <p:sp>
        <p:nvSpPr>
          <p:cNvPr id="6" name="Rectangle: Rounded Corners 39">
            <a:extLst>
              <a:ext uri="{FF2B5EF4-FFF2-40B4-BE49-F238E27FC236}">
                <a16:creationId xmlns:a16="http://schemas.microsoft.com/office/drawing/2014/main" id="{026571B3-0992-2202-1A6F-C5850C0BF0A7}"/>
              </a:ext>
            </a:extLst>
          </p:cNvPr>
          <p:cNvSpPr/>
          <p:nvPr/>
        </p:nvSpPr>
        <p:spPr>
          <a:xfrm>
            <a:off x="476182" y="952500"/>
            <a:ext cx="8243907" cy="3762512"/>
          </a:xfrm>
          <a:prstGeom prst="roundRect">
            <a:avLst>
              <a:gd name="adj" fmla="val 11787"/>
            </a:avLst>
          </a:prstGeom>
          <a:solidFill>
            <a:schemeClr val="accent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0CFAC9A-9612-DFA8-7007-6A6C535AC15F}"/>
              </a:ext>
            </a:extLst>
          </p:cNvPr>
          <p:cNvSpPr txBox="1">
            <a:spLocks/>
          </p:cNvSpPr>
          <p:nvPr/>
        </p:nvSpPr>
        <p:spPr>
          <a:xfrm>
            <a:off x="859095" y="1269721"/>
            <a:ext cx="7568213" cy="3114675"/>
          </a:xfrm>
          <a:prstGeom prst="rect">
            <a:avLst/>
          </a:prstGeom>
        </p:spPr>
        <p:txBody>
          <a:bodyPr vert="horz" lIns="0" tIns="0" rIns="0" bIns="0" rtlCol="0" anchor="t">
            <a:noAutofit/>
          </a:bodyPr>
          <a:lstStyle>
            <a:lvl1pPr marL="171450" indent="-171450" algn="l" defTabSz="685800" rtl="0" eaLnBrk="1" latinLnBrk="0" hangingPunct="1">
              <a:lnSpc>
                <a:spcPct val="120000"/>
              </a:lnSpc>
              <a:spcBef>
                <a:spcPts val="800"/>
              </a:spcBef>
              <a:buClr>
                <a:schemeClr val="accent1"/>
              </a:buClr>
              <a:buFontTx/>
              <a:buBlip>
                <a:blip r:embed="rId4">
                  <a:extLst>
                    <a:ext uri="{96DAC541-7B7A-43D3-8B79-37D633B846F1}">
                      <asvg:svgBlip xmlns:asvg="http://schemas.microsoft.com/office/drawing/2016/SVG/main" r:embed="rId5"/>
                    </a:ext>
                  </a:extLst>
                </a:blip>
              </a:buBlip>
              <a:tabLst/>
              <a:defRPr sz="12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6">
                  <a:extLst>
                    <a:ext uri="{96DAC541-7B7A-43D3-8B79-37D633B846F1}">
                      <asvg:svgBlip xmlns:asvg="http://schemas.microsoft.com/office/drawing/2016/SVG/main" r:embed="rId7"/>
                    </a:ext>
                  </a:extLst>
                </a:blip>
              </a:buBlip>
              <a:tabLst/>
              <a:defRPr sz="9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8">
                  <a:extLst>
                    <a:ext uri="{96DAC541-7B7A-43D3-8B79-37D633B846F1}">
                      <asvg:svgBlip xmlns:asvg="http://schemas.microsoft.com/office/drawing/2016/SVG/main" r:embed="rId9"/>
                    </a:ext>
                  </a:extLst>
                </a:blip>
              </a:buBlip>
              <a:tabLst/>
              <a:defRPr sz="600" b="0" i="0" kern="1200" spc="0">
                <a:solidFill>
                  <a:schemeClr val="tx1"/>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8">
                  <a:extLst>
                    <a:ext uri="{96DAC541-7B7A-43D3-8B79-37D633B846F1}">
                      <asvg:svgBlip xmlns:asvg="http://schemas.microsoft.com/office/drawing/2016/SVG/main" r:embed="rId9"/>
                    </a:ext>
                  </a:extLst>
                </a:blip>
              </a:buBlip>
              <a:tabLst/>
              <a:defRPr sz="600" b="0" i="0" kern="1200" spc="0">
                <a:solidFill>
                  <a:schemeClr val="tx1"/>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8">
                  <a:extLst>
                    <a:ext uri="{96DAC541-7B7A-43D3-8B79-37D633B846F1}">
                      <asvg:svgBlip xmlns:asvg="http://schemas.microsoft.com/office/drawing/2016/SVG/main" r:embed="rId9"/>
                    </a:ext>
                  </a:extLst>
                </a:blip>
              </a:buBlip>
              <a:tabLst/>
              <a:defRPr sz="600" b="0" i="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just" defTabSz="685783">
              <a:spcBef>
                <a:spcPts val="750"/>
              </a:spcBef>
              <a:spcAft>
                <a:spcPts val="700"/>
              </a:spcAft>
              <a:buNone/>
              <a:defRPr/>
            </a:pPr>
            <a:r>
              <a:rPr lang="en-US" dirty="0">
                <a:solidFill>
                  <a:schemeClr val="bg1"/>
                </a:solidFill>
                <a:latin typeface="Roboto"/>
                <a:ea typeface="Roboto"/>
                <a:cs typeface="Roboto"/>
              </a:rPr>
              <a:t>We are making changes across the board to refresh and streamline the user experience in the Contact Management UI for External Contacts and Organizations. This will allow us to deliver exciting new features more rapidly.</a:t>
            </a:r>
          </a:p>
          <a:p>
            <a:pPr marL="0" indent="0" algn="just" defTabSz="685783">
              <a:spcBef>
                <a:spcPts val="750"/>
              </a:spcBef>
              <a:spcAft>
                <a:spcPts val="700"/>
              </a:spcAft>
              <a:buNone/>
              <a:defRPr/>
            </a:pPr>
            <a:r>
              <a:rPr lang="en-US" dirty="0">
                <a:solidFill>
                  <a:schemeClr val="bg1"/>
                </a:solidFill>
                <a:latin typeface="Roboto"/>
                <a:ea typeface="Roboto"/>
                <a:cs typeface="Roboto"/>
              </a:rPr>
              <a:t>Highlights of this change include:</a:t>
            </a:r>
          </a:p>
          <a:p>
            <a:pPr algn="just" defTabSz="685783">
              <a:spcBef>
                <a:spcPts val="750"/>
              </a:spcBef>
              <a:spcAft>
                <a:spcPts val="700"/>
              </a:spcAft>
              <a:buFont typeface="Arial" panose="020B0604020202020204" pitchFamily="34" charset="0"/>
              <a:buChar char="•"/>
              <a:defRPr/>
            </a:pPr>
            <a:r>
              <a:rPr lang="en-US" dirty="0">
                <a:solidFill>
                  <a:schemeClr val="bg1"/>
                </a:solidFill>
                <a:latin typeface="Roboto"/>
                <a:ea typeface="Roboto"/>
                <a:cs typeface="Roboto"/>
              </a:rPr>
              <a:t>Aligning the look and feel of External Contacts and Organizations screens.</a:t>
            </a:r>
          </a:p>
          <a:p>
            <a:pPr algn="just" defTabSz="685783">
              <a:spcBef>
                <a:spcPts val="750"/>
              </a:spcBef>
              <a:spcAft>
                <a:spcPts val="700"/>
              </a:spcAft>
              <a:buFont typeface="Arial" panose="020B0604020202020204" pitchFamily="34" charset="0"/>
              <a:buChar char="•"/>
              <a:defRPr/>
            </a:pPr>
            <a:r>
              <a:rPr lang="en-US" dirty="0">
                <a:solidFill>
                  <a:schemeClr val="bg1"/>
                </a:solidFill>
                <a:latin typeface="Roboto"/>
                <a:ea typeface="Roboto"/>
                <a:cs typeface="Roboto"/>
              </a:rPr>
              <a:t>Reducing number of clicks to create and edit a new contact.</a:t>
            </a:r>
            <a:endParaRPr lang="en-US" dirty="0">
              <a:solidFill>
                <a:schemeClr val="bg1"/>
              </a:solidFill>
            </a:endParaRPr>
          </a:p>
          <a:p>
            <a:pPr algn="just" defTabSz="685783">
              <a:spcBef>
                <a:spcPts val="750"/>
              </a:spcBef>
              <a:spcAft>
                <a:spcPts val="700"/>
              </a:spcAft>
              <a:buFont typeface="Arial" panose="020B0604020202020204" pitchFamily="34" charset="0"/>
              <a:buChar char="•"/>
              <a:defRPr/>
            </a:pPr>
            <a:r>
              <a:rPr lang="en-US" dirty="0">
                <a:solidFill>
                  <a:schemeClr val="bg1"/>
                </a:solidFill>
                <a:latin typeface="Roboto"/>
                <a:ea typeface="Roboto"/>
                <a:cs typeface="Roboto"/>
              </a:rPr>
              <a:t>Consistent use of common Genesys Cloud components for creating or editing fields for a new contact, including entry of phone numbers, dates, SMS settings, and survey settings.</a:t>
            </a:r>
            <a:endParaRPr lang="en-US" dirty="0">
              <a:solidFill>
                <a:schemeClr val="bg1"/>
              </a:solidFill>
            </a:endParaRPr>
          </a:p>
        </p:txBody>
      </p:sp>
    </p:spTree>
    <p:extLst>
      <p:ext uri="{BB962C8B-B14F-4D97-AF65-F5344CB8AC3E}">
        <p14:creationId xmlns:p14="http://schemas.microsoft.com/office/powerpoint/2010/main" val="23330409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p:txBody>
          <a:bodyPr/>
          <a:lstStyle/>
          <a:p>
            <a:r>
              <a:rPr lang="en-US"/>
              <a:t>Before and after: External Contacts list view</a:t>
            </a:r>
          </a:p>
        </p:txBody>
      </p:sp>
      <p:sp>
        <p:nvSpPr>
          <p:cNvPr id="7" name="Text Placeholder 6">
            <a:extLst>
              <a:ext uri="{FF2B5EF4-FFF2-40B4-BE49-F238E27FC236}">
                <a16:creationId xmlns:a16="http://schemas.microsoft.com/office/drawing/2014/main" id="{FA90843E-4022-2067-95A6-9FB2061E887B}"/>
              </a:ext>
            </a:extLst>
          </p:cNvPr>
          <p:cNvSpPr>
            <a:spLocks noGrp="1"/>
          </p:cNvSpPr>
          <p:nvPr>
            <p:ph type="body" sz="quarter" idx="19"/>
          </p:nvPr>
        </p:nvSpPr>
        <p:spPr>
          <a:xfrm>
            <a:off x="4716463" y="821372"/>
            <a:ext cx="4032251" cy="501927"/>
          </a:xfrm>
        </p:spPr>
        <p:txBody>
          <a:bodyPr/>
          <a:lstStyle/>
          <a:p>
            <a:pPr algn="ctr"/>
            <a:r>
              <a:rPr lang="en-US">
                <a:latin typeface="Roboto Medium"/>
                <a:ea typeface="Roboto"/>
                <a:cs typeface="Roboto"/>
              </a:rPr>
              <a:t>After</a:t>
            </a:r>
          </a:p>
        </p:txBody>
      </p:sp>
      <p:sp>
        <p:nvSpPr>
          <p:cNvPr id="8" name="Text Placeholder 7">
            <a:extLst>
              <a:ext uri="{FF2B5EF4-FFF2-40B4-BE49-F238E27FC236}">
                <a16:creationId xmlns:a16="http://schemas.microsoft.com/office/drawing/2014/main" id="{237F7B86-A364-FEE8-5BFF-5B06958080C8}"/>
              </a:ext>
            </a:extLst>
          </p:cNvPr>
          <p:cNvSpPr>
            <a:spLocks noGrp="1"/>
          </p:cNvSpPr>
          <p:nvPr>
            <p:ph type="body" sz="quarter" idx="20"/>
          </p:nvPr>
        </p:nvSpPr>
        <p:spPr>
          <a:xfrm>
            <a:off x="395288" y="826225"/>
            <a:ext cx="4032250" cy="501927"/>
          </a:xfrm>
        </p:spPr>
        <p:txBody>
          <a:bodyPr/>
          <a:lstStyle/>
          <a:p>
            <a:pPr algn="ctr"/>
            <a:r>
              <a:rPr lang="en-US">
                <a:latin typeface="Roboto Medium"/>
                <a:ea typeface="Roboto"/>
                <a:cs typeface="Roboto"/>
              </a:rPr>
              <a:t>Before</a:t>
            </a:r>
          </a:p>
        </p:txBody>
      </p:sp>
      <p:sp>
        <p:nvSpPr>
          <p:cNvPr id="9" name="Text Placeholder 7">
            <a:extLst>
              <a:ext uri="{FF2B5EF4-FFF2-40B4-BE49-F238E27FC236}">
                <a16:creationId xmlns:a16="http://schemas.microsoft.com/office/drawing/2014/main" id="{9FF4FDD5-8E80-BA73-4F6E-351C32518A37}"/>
              </a:ext>
            </a:extLst>
          </p:cNvPr>
          <p:cNvSpPr txBox="1">
            <a:spLocks/>
          </p:cNvSpPr>
          <p:nvPr/>
        </p:nvSpPr>
        <p:spPr>
          <a:xfrm>
            <a:off x="392195" y="4066311"/>
            <a:ext cx="40322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en-US" sz="1200">
              <a:latin typeface="+mn-lt"/>
              <a:ea typeface="Roboto"/>
              <a:cs typeface="Roboto"/>
            </a:endParaRPr>
          </a:p>
        </p:txBody>
      </p:sp>
      <p:pic>
        <p:nvPicPr>
          <p:cNvPr id="15" name="Picture 14">
            <a:extLst>
              <a:ext uri="{FF2B5EF4-FFF2-40B4-BE49-F238E27FC236}">
                <a16:creationId xmlns:a16="http://schemas.microsoft.com/office/drawing/2014/main" id="{713AF68E-E34F-3C77-218B-B65739B68F02}"/>
              </a:ext>
            </a:extLst>
          </p:cNvPr>
          <p:cNvPicPr>
            <a:picLocks noChangeAspect="1"/>
          </p:cNvPicPr>
          <p:nvPr/>
        </p:nvPicPr>
        <p:blipFill>
          <a:blip r:embed="rId6"/>
          <a:srcRect/>
          <a:stretch/>
        </p:blipFill>
        <p:spPr>
          <a:xfrm>
            <a:off x="1" y="1411915"/>
            <a:ext cx="4571999" cy="2204357"/>
          </a:xfrm>
          <a:prstGeom prst="rect">
            <a:avLst/>
          </a:prstGeom>
          <a:effectLst>
            <a:outerShdw blurRad="50800" dist="69858" dir="1500000" algn="ctr" rotWithShape="0">
              <a:srgbClr val="000000">
                <a:alpha val="10000"/>
              </a:srgbClr>
            </a:outerShdw>
          </a:effectLst>
        </p:spPr>
      </p:pic>
      <p:pic>
        <p:nvPicPr>
          <p:cNvPr id="17" name="Picture 16">
            <a:extLst>
              <a:ext uri="{FF2B5EF4-FFF2-40B4-BE49-F238E27FC236}">
                <a16:creationId xmlns:a16="http://schemas.microsoft.com/office/drawing/2014/main" id="{0350C09F-7F8B-BA48-73DB-CD6C7782EA06}"/>
              </a:ext>
            </a:extLst>
          </p:cNvPr>
          <p:cNvPicPr>
            <a:picLocks noChangeAspect="1"/>
          </p:cNvPicPr>
          <p:nvPr/>
        </p:nvPicPr>
        <p:blipFill>
          <a:blip r:embed="rId7"/>
          <a:srcRect/>
          <a:stretch/>
        </p:blipFill>
        <p:spPr>
          <a:xfrm>
            <a:off x="4716463" y="1411915"/>
            <a:ext cx="4427052" cy="2172534"/>
          </a:xfrm>
          <a:prstGeom prst="rect">
            <a:avLst/>
          </a:prstGeom>
          <a:effectLst>
            <a:outerShdw blurRad="50800" dist="69858" dir="1500000" algn="ctr" rotWithShape="0">
              <a:srgbClr val="000000">
                <a:alpha val="10000"/>
              </a:srgbClr>
            </a:outerShdw>
          </a:effectLst>
        </p:spPr>
      </p:pic>
    </p:spTree>
    <p:extLst>
      <p:ext uri="{BB962C8B-B14F-4D97-AF65-F5344CB8AC3E}">
        <p14:creationId xmlns:p14="http://schemas.microsoft.com/office/powerpoint/2010/main" val="285471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p:txBody>
          <a:bodyPr/>
          <a:lstStyle/>
          <a:p>
            <a:r>
              <a:rPr lang="en-US"/>
              <a:t>Before and after: Organizations list view</a:t>
            </a:r>
          </a:p>
        </p:txBody>
      </p:sp>
      <p:sp>
        <p:nvSpPr>
          <p:cNvPr id="7" name="Text Placeholder 6">
            <a:extLst>
              <a:ext uri="{FF2B5EF4-FFF2-40B4-BE49-F238E27FC236}">
                <a16:creationId xmlns:a16="http://schemas.microsoft.com/office/drawing/2014/main" id="{FA90843E-4022-2067-95A6-9FB2061E887B}"/>
              </a:ext>
            </a:extLst>
          </p:cNvPr>
          <p:cNvSpPr>
            <a:spLocks noGrp="1"/>
          </p:cNvSpPr>
          <p:nvPr>
            <p:ph type="body" sz="quarter" idx="19"/>
          </p:nvPr>
        </p:nvSpPr>
        <p:spPr>
          <a:xfrm>
            <a:off x="4716463" y="821372"/>
            <a:ext cx="4032251" cy="501927"/>
          </a:xfrm>
        </p:spPr>
        <p:txBody>
          <a:bodyPr/>
          <a:lstStyle/>
          <a:p>
            <a:pPr algn="ctr"/>
            <a:r>
              <a:rPr lang="en-US">
                <a:latin typeface="Roboto Medium"/>
                <a:ea typeface="Roboto"/>
                <a:cs typeface="Roboto"/>
              </a:rPr>
              <a:t>After</a:t>
            </a:r>
          </a:p>
        </p:txBody>
      </p:sp>
      <p:sp>
        <p:nvSpPr>
          <p:cNvPr id="8" name="Text Placeholder 7">
            <a:extLst>
              <a:ext uri="{FF2B5EF4-FFF2-40B4-BE49-F238E27FC236}">
                <a16:creationId xmlns:a16="http://schemas.microsoft.com/office/drawing/2014/main" id="{237F7B86-A364-FEE8-5BFF-5B06958080C8}"/>
              </a:ext>
            </a:extLst>
          </p:cNvPr>
          <p:cNvSpPr>
            <a:spLocks noGrp="1"/>
          </p:cNvSpPr>
          <p:nvPr>
            <p:ph type="body" sz="quarter" idx="20"/>
          </p:nvPr>
        </p:nvSpPr>
        <p:spPr>
          <a:xfrm>
            <a:off x="395288" y="826225"/>
            <a:ext cx="4032250" cy="501927"/>
          </a:xfrm>
        </p:spPr>
        <p:txBody>
          <a:bodyPr/>
          <a:lstStyle/>
          <a:p>
            <a:pPr algn="ctr"/>
            <a:r>
              <a:rPr lang="en-US">
                <a:latin typeface="Roboto Medium"/>
                <a:ea typeface="Roboto"/>
                <a:cs typeface="Roboto"/>
              </a:rPr>
              <a:t>Before</a:t>
            </a:r>
          </a:p>
        </p:txBody>
      </p:sp>
      <p:pic>
        <p:nvPicPr>
          <p:cNvPr id="15" name="Picture 14">
            <a:extLst>
              <a:ext uri="{FF2B5EF4-FFF2-40B4-BE49-F238E27FC236}">
                <a16:creationId xmlns:a16="http://schemas.microsoft.com/office/drawing/2014/main" id="{713AF68E-E34F-3C77-218B-B65739B68F02}"/>
              </a:ext>
            </a:extLst>
          </p:cNvPr>
          <p:cNvPicPr>
            <a:picLocks noChangeAspect="1"/>
          </p:cNvPicPr>
          <p:nvPr/>
        </p:nvPicPr>
        <p:blipFill>
          <a:blip r:embed="rId2"/>
          <a:srcRect/>
          <a:stretch/>
        </p:blipFill>
        <p:spPr>
          <a:xfrm>
            <a:off x="24815" y="1411915"/>
            <a:ext cx="4522371" cy="2204357"/>
          </a:xfrm>
          <a:prstGeom prst="rect">
            <a:avLst/>
          </a:prstGeom>
          <a:effectLst>
            <a:outerShdw blurRad="50800" dist="69858" dir="1500000" algn="ctr" rotWithShape="0">
              <a:srgbClr val="000000">
                <a:alpha val="10000"/>
              </a:srgbClr>
            </a:outerShdw>
          </a:effectLst>
        </p:spPr>
      </p:pic>
      <p:pic>
        <p:nvPicPr>
          <p:cNvPr id="17" name="Picture 16">
            <a:extLst>
              <a:ext uri="{FF2B5EF4-FFF2-40B4-BE49-F238E27FC236}">
                <a16:creationId xmlns:a16="http://schemas.microsoft.com/office/drawing/2014/main" id="{0350C09F-7F8B-BA48-73DB-CD6C7782EA06}"/>
              </a:ext>
            </a:extLst>
          </p:cNvPr>
          <p:cNvPicPr>
            <a:picLocks noChangeAspect="1"/>
          </p:cNvPicPr>
          <p:nvPr/>
        </p:nvPicPr>
        <p:blipFill>
          <a:blip r:embed="rId3"/>
          <a:srcRect/>
          <a:stretch/>
        </p:blipFill>
        <p:spPr>
          <a:xfrm>
            <a:off x="4716463" y="1414126"/>
            <a:ext cx="4427052" cy="2168112"/>
          </a:xfrm>
          <a:prstGeom prst="rect">
            <a:avLst/>
          </a:prstGeom>
          <a:effectLst>
            <a:outerShdw blurRad="50800" dist="69858" dir="1500000" algn="ctr" rotWithShape="0">
              <a:srgbClr val="000000">
                <a:alpha val="10000"/>
              </a:srgbClr>
            </a:outerShdw>
          </a:effectLst>
        </p:spPr>
      </p:pic>
      <p:sp>
        <p:nvSpPr>
          <p:cNvPr id="3" name="Text Placeholder 7">
            <a:extLst>
              <a:ext uri="{FF2B5EF4-FFF2-40B4-BE49-F238E27FC236}">
                <a16:creationId xmlns:a16="http://schemas.microsoft.com/office/drawing/2014/main" id="{AD14D724-8BCE-249C-35E8-B1EED6F12021}"/>
              </a:ext>
            </a:extLst>
          </p:cNvPr>
          <p:cNvSpPr txBox="1">
            <a:spLocks/>
          </p:cNvSpPr>
          <p:nvPr/>
        </p:nvSpPr>
        <p:spPr>
          <a:xfrm>
            <a:off x="269875" y="3955364"/>
            <a:ext cx="40322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4">
                  <a:extLst>
                    <a:ext uri="{96DAC541-7B7A-43D3-8B79-37D633B846F1}">
                      <asvg:svgBlip xmlns:asvg="http://schemas.microsoft.com/office/drawing/2016/SVG/main" r:embed="rId5"/>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6">
                  <a:extLst>
                    <a:ext uri="{96DAC541-7B7A-43D3-8B79-37D633B846F1}">
                      <asvg:svgBlip xmlns:asvg="http://schemas.microsoft.com/office/drawing/2016/SVG/main" r:embed="rId7"/>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6">
                  <a:extLst>
                    <a:ext uri="{96DAC541-7B7A-43D3-8B79-37D633B846F1}">
                      <asvg:svgBlip xmlns:asvg="http://schemas.microsoft.com/office/drawing/2016/SVG/main" r:embed="rId7"/>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6">
                  <a:extLst>
                    <a:ext uri="{96DAC541-7B7A-43D3-8B79-37D633B846F1}">
                      <asvg:svgBlip xmlns:asvg="http://schemas.microsoft.com/office/drawing/2016/SVG/main" r:embed="rId7"/>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b="0" i="0">
                <a:effectLst/>
                <a:latin typeface="+mn-lt"/>
              </a:rPr>
              <a:t>Deprecation: Removal of organization logos. (</a:t>
            </a:r>
            <a:r>
              <a:rPr lang="en-US" sz="1200" b="0" i="0">
                <a:effectLst/>
                <a:latin typeface="+mn-lt"/>
                <a:hlinkClick r:id="rId8"/>
              </a:rPr>
              <a:t>link</a:t>
            </a:r>
            <a:r>
              <a:rPr lang="en-US" sz="1200" b="0" i="0">
                <a:effectLst/>
                <a:latin typeface="+mn-lt"/>
              </a:rPr>
              <a:t>)</a:t>
            </a:r>
            <a:endParaRPr lang="en-US" sz="1200">
              <a:latin typeface="+mn-lt"/>
              <a:ea typeface="Roboto"/>
              <a:cs typeface="Roboto"/>
            </a:endParaRPr>
          </a:p>
        </p:txBody>
      </p:sp>
      <p:sp>
        <p:nvSpPr>
          <p:cNvPr id="4" name="Text Placeholder 7">
            <a:extLst>
              <a:ext uri="{FF2B5EF4-FFF2-40B4-BE49-F238E27FC236}">
                <a16:creationId xmlns:a16="http://schemas.microsoft.com/office/drawing/2014/main" id="{9908BFCA-689A-AFFE-00C6-288E1DBAF21A}"/>
              </a:ext>
            </a:extLst>
          </p:cNvPr>
          <p:cNvSpPr txBox="1">
            <a:spLocks/>
          </p:cNvSpPr>
          <p:nvPr/>
        </p:nvSpPr>
        <p:spPr>
          <a:xfrm>
            <a:off x="4841877" y="3955364"/>
            <a:ext cx="4032250"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4">
                  <a:extLst>
                    <a:ext uri="{96DAC541-7B7A-43D3-8B79-37D633B846F1}">
                      <asvg:svgBlip xmlns:asvg="http://schemas.microsoft.com/office/drawing/2016/SVG/main" r:embed="rId5"/>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6">
                  <a:extLst>
                    <a:ext uri="{96DAC541-7B7A-43D3-8B79-37D633B846F1}">
                      <asvg:svgBlip xmlns:asvg="http://schemas.microsoft.com/office/drawing/2016/SVG/main" r:embed="rId7"/>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6">
                  <a:extLst>
                    <a:ext uri="{96DAC541-7B7A-43D3-8B79-37D633B846F1}">
                      <asvg:svgBlip xmlns:asvg="http://schemas.microsoft.com/office/drawing/2016/SVG/main" r:embed="rId7"/>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6">
                  <a:extLst>
                    <a:ext uri="{96DAC541-7B7A-43D3-8B79-37D633B846F1}">
                      <asvg:svgBlip xmlns:asvg="http://schemas.microsoft.com/office/drawing/2016/SVG/main" r:embed="rId7"/>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a:latin typeface="+mn-lt"/>
                <a:ea typeface="Roboto"/>
                <a:cs typeface="Roboto"/>
              </a:rPr>
              <a:t>Consistent list view which matches External Contacts.</a:t>
            </a:r>
          </a:p>
        </p:txBody>
      </p:sp>
    </p:spTree>
    <p:extLst>
      <p:ext uri="{BB962C8B-B14F-4D97-AF65-F5344CB8AC3E}">
        <p14:creationId xmlns:p14="http://schemas.microsoft.com/office/powerpoint/2010/main" val="15840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p:txBody>
          <a:bodyPr/>
          <a:lstStyle/>
          <a:p>
            <a:r>
              <a:rPr lang="en-US">
                <a:latin typeface="Roboto"/>
                <a:ea typeface="Roboto"/>
                <a:cs typeface="Roboto"/>
              </a:rPr>
              <a:t>Flow change for contact creation</a:t>
            </a:r>
            <a:endParaRPr lang="en-US"/>
          </a:p>
        </p:txBody>
      </p:sp>
      <p:pic>
        <p:nvPicPr>
          <p:cNvPr id="15" name="Picture 14">
            <a:extLst>
              <a:ext uri="{FF2B5EF4-FFF2-40B4-BE49-F238E27FC236}">
                <a16:creationId xmlns:a16="http://schemas.microsoft.com/office/drawing/2014/main" id="{713AF68E-E34F-3C77-218B-B65739B68F02}"/>
              </a:ext>
            </a:extLst>
          </p:cNvPr>
          <p:cNvPicPr>
            <a:picLocks noChangeAspect="1"/>
          </p:cNvPicPr>
          <p:nvPr/>
        </p:nvPicPr>
        <p:blipFill>
          <a:blip r:embed="rId2"/>
          <a:srcRect/>
          <a:stretch/>
        </p:blipFill>
        <p:spPr>
          <a:xfrm>
            <a:off x="395288" y="1186113"/>
            <a:ext cx="3277922" cy="737475"/>
          </a:xfrm>
          <a:prstGeom prst="rect">
            <a:avLst/>
          </a:prstGeom>
          <a:effectLst>
            <a:outerShdw blurRad="50800" dist="69858" dir="1500000" algn="ctr" rotWithShape="0">
              <a:srgbClr val="000000">
                <a:alpha val="10000"/>
              </a:srgbClr>
            </a:outerShdw>
          </a:effectLst>
        </p:spPr>
      </p:pic>
      <p:pic>
        <p:nvPicPr>
          <p:cNvPr id="17" name="Picture 16">
            <a:extLst>
              <a:ext uri="{FF2B5EF4-FFF2-40B4-BE49-F238E27FC236}">
                <a16:creationId xmlns:a16="http://schemas.microsoft.com/office/drawing/2014/main" id="{0350C09F-7F8B-BA48-73DB-CD6C7782EA06}"/>
              </a:ext>
            </a:extLst>
          </p:cNvPr>
          <p:cNvPicPr>
            <a:picLocks noChangeAspect="1"/>
          </p:cNvPicPr>
          <p:nvPr/>
        </p:nvPicPr>
        <p:blipFill>
          <a:blip r:embed="rId3"/>
          <a:srcRect/>
          <a:stretch/>
        </p:blipFill>
        <p:spPr>
          <a:xfrm>
            <a:off x="577583" y="2839634"/>
            <a:ext cx="3277921" cy="1186833"/>
          </a:xfrm>
          <a:prstGeom prst="rect">
            <a:avLst/>
          </a:prstGeom>
          <a:effectLst>
            <a:outerShdw blurRad="50800" dist="69858" dir="1500000" algn="ctr" rotWithShape="0">
              <a:srgbClr val="000000">
                <a:alpha val="10000"/>
              </a:srgbClr>
            </a:outerShdw>
          </a:effectLst>
        </p:spPr>
      </p:pic>
      <p:grpSp>
        <p:nvGrpSpPr>
          <p:cNvPr id="19" name="Group 18">
            <a:extLst>
              <a:ext uri="{FF2B5EF4-FFF2-40B4-BE49-F238E27FC236}">
                <a16:creationId xmlns:a16="http://schemas.microsoft.com/office/drawing/2014/main" id="{67AF3F03-09DA-6AED-B71D-C08A74446493}"/>
              </a:ext>
            </a:extLst>
          </p:cNvPr>
          <p:cNvGrpSpPr/>
          <p:nvPr/>
        </p:nvGrpSpPr>
        <p:grpSpPr>
          <a:xfrm>
            <a:off x="234295" y="645514"/>
            <a:ext cx="1026903" cy="1034806"/>
            <a:chOff x="147797" y="675709"/>
            <a:chExt cx="1026903" cy="1034806"/>
          </a:xfrm>
        </p:grpSpPr>
        <p:pic>
          <p:nvPicPr>
            <p:cNvPr id="10" name="Picture 9">
              <a:extLst>
                <a:ext uri="{FF2B5EF4-FFF2-40B4-BE49-F238E27FC236}">
                  <a16:creationId xmlns:a16="http://schemas.microsoft.com/office/drawing/2014/main" id="{AF71513C-F9B1-8616-FD4E-0BD8C3CD8DA6}"/>
                </a:ext>
              </a:extLst>
            </p:cNvPr>
            <p:cNvPicPr>
              <a:picLocks noChangeAspect="1"/>
            </p:cNvPicPr>
            <p:nvPr/>
          </p:nvPicPr>
          <p:blipFill rotWithShape="1">
            <a:blip r:embed="rId4"/>
            <a:srcRect l="61992" t="-1781" r="3688" b="-13130"/>
            <a:stretch/>
          </p:blipFill>
          <p:spPr>
            <a:xfrm>
              <a:off x="147797" y="738956"/>
              <a:ext cx="1026903" cy="971559"/>
            </a:xfrm>
            <a:prstGeom prst="ellipse">
              <a:avLst/>
            </a:prstGeom>
            <a:ln w="63500" cap="rnd">
              <a:noFill/>
            </a:ln>
            <a:effectLst>
              <a:outerShdw blurRad="92311" dist="50800" dir="5400000" algn="ctr" rotWithShape="0">
                <a:srgbClr val="000000">
                  <a:alpha val="27132"/>
                </a:srgbClr>
              </a:outerShdw>
            </a:effectLst>
          </p:spPr>
        </p:pic>
        <p:sp>
          <p:nvSpPr>
            <p:cNvPr id="18" name="Oval 17">
              <a:extLst>
                <a:ext uri="{FF2B5EF4-FFF2-40B4-BE49-F238E27FC236}">
                  <a16:creationId xmlns:a16="http://schemas.microsoft.com/office/drawing/2014/main" id="{BA0F03B5-B3A4-77C3-1ADC-2382EE4BA70F}"/>
                </a:ext>
              </a:extLst>
            </p:cNvPr>
            <p:cNvSpPr>
              <a:spLocks noChangeAspect="1"/>
            </p:cNvSpPr>
            <p:nvPr/>
          </p:nvSpPr>
          <p:spPr>
            <a:xfrm>
              <a:off x="147798" y="675709"/>
              <a:ext cx="303842" cy="30384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Roboto"/>
                  <a:ea typeface="+mn-ea"/>
                  <a:cs typeface="+mn-cs"/>
                </a:rPr>
                <a:t>1</a:t>
              </a:r>
              <a:endParaRPr kumimoji="0" lang="en-CO" sz="1350" b="0" i="0" u="none" strike="noStrike" kern="1200" cap="none" spc="0" normalizeH="0" baseline="0" noProof="0">
                <a:ln>
                  <a:noFill/>
                </a:ln>
                <a:solidFill>
                  <a:srgbClr val="FFFFFF"/>
                </a:solidFill>
                <a:effectLst/>
                <a:uLnTx/>
                <a:uFillTx/>
                <a:latin typeface="Roboto"/>
                <a:ea typeface="+mn-ea"/>
                <a:cs typeface="+mn-cs"/>
              </a:endParaRPr>
            </a:p>
          </p:txBody>
        </p:sp>
      </p:grpSp>
      <p:grpSp>
        <p:nvGrpSpPr>
          <p:cNvPr id="4" name="Group 3">
            <a:extLst>
              <a:ext uri="{FF2B5EF4-FFF2-40B4-BE49-F238E27FC236}">
                <a16:creationId xmlns:a16="http://schemas.microsoft.com/office/drawing/2014/main" id="{9C3C0695-9E63-2018-76A7-D5F1FCB75EA5}"/>
              </a:ext>
            </a:extLst>
          </p:cNvPr>
          <p:cNvGrpSpPr/>
          <p:nvPr/>
        </p:nvGrpSpPr>
        <p:grpSpPr>
          <a:xfrm>
            <a:off x="234295" y="2839634"/>
            <a:ext cx="1026903" cy="1036257"/>
            <a:chOff x="147798" y="675709"/>
            <a:chExt cx="1026903" cy="1036257"/>
          </a:xfrm>
        </p:grpSpPr>
        <p:pic>
          <p:nvPicPr>
            <p:cNvPr id="5" name="Picture 4">
              <a:extLst>
                <a:ext uri="{FF2B5EF4-FFF2-40B4-BE49-F238E27FC236}">
                  <a16:creationId xmlns:a16="http://schemas.microsoft.com/office/drawing/2014/main" id="{4D151658-86DB-EB0F-B086-4BB98A5C4E77}"/>
                </a:ext>
              </a:extLst>
            </p:cNvPr>
            <p:cNvPicPr>
              <a:picLocks noChangeAspect="1"/>
            </p:cNvPicPr>
            <p:nvPr/>
          </p:nvPicPr>
          <p:blipFill rotWithShape="1">
            <a:blip r:embed="rId5"/>
            <a:srcRect l="-4864" t="3276" r="62632" b="-3276"/>
            <a:stretch/>
          </p:blipFill>
          <p:spPr>
            <a:xfrm>
              <a:off x="147798" y="740407"/>
              <a:ext cx="1026903" cy="971559"/>
            </a:xfrm>
            <a:prstGeom prst="ellipse">
              <a:avLst/>
            </a:prstGeom>
            <a:ln w="63500" cap="rnd">
              <a:noFill/>
            </a:ln>
            <a:effectLst>
              <a:outerShdw blurRad="92311" dist="50800" dir="5400000" algn="ctr" rotWithShape="0">
                <a:srgbClr val="000000">
                  <a:alpha val="27132"/>
                </a:srgbClr>
              </a:outerShdw>
            </a:effectLst>
          </p:spPr>
        </p:pic>
        <p:sp>
          <p:nvSpPr>
            <p:cNvPr id="6" name="Oval 5">
              <a:extLst>
                <a:ext uri="{FF2B5EF4-FFF2-40B4-BE49-F238E27FC236}">
                  <a16:creationId xmlns:a16="http://schemas.microsoft.com/office/drawing/2014/main" id="{E7E99CD8-0319-4869-E021-09374238E7B1}"/>
                </a:ext>
              </a:extLst>
            </p:cNvPr>
            <p:cNvSpPr>
              <a:spLocks noChangeAspect="1"/>
            </p:cNvSpPr>
            <p:nvPr/>
          </p:nvSpPr>
          <p:spPr>
            <a:xfrm>
              <a:off x="147798" y="675709"/>
              <a:ext cx="303842" cy="30384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solidFill>
                    <a:srgbClr val="FFFFFF"/>
                  </a:solidFill>
                  <a:latin typeface="Roboto"/>
                </a:rPr>
                <a:t>2</a:t>
              </a:r>
              <a:endParaRPr kumimoji="0" lang="en-CO" sz="1350" b="0" i="0" u="none" strike="noStrike" kern="1200" cap="none" spc="0" normalizeH="0" baseline="0" noProof="0">
                <a:ln>
                  <a:noFill/>
                </a:ln>
                <a:solidFill>
                  <a:srgbClr val="FFFFFF"/>
                </a:solidFill>
                <a:effectLst/>
                <a:uLnTx/>
                <a:uFillTx/>
                <a:latin typeface="Roboto"/>
                <a:ea typeface="+mn-ea"/>
                <a:cs typeface="+mn-cs"/>
              </a:endParaRPr>
            </a:p>
          </p:txBody>
        </p:sp>
      </p:grpSp>
      <p:sp>
        <p:nvSpPr>
          <p:cNvPr id="11" name="Text Placeholder 7">
            <a:extLst>
              <a:ext uri="{FF2B5EF4-FFF2-40B4-BE49-F238E27FC236}">
                <a16:creationId xmlns:a16="http://schemas.microsoft.com/office/drawing/2014/main" id="{04F145C4-FA73-B464-A964-EB492E84481B}"/>
              </a:ext>
            </a:extLst>
          </p:cNvPr>
          <p:cNvSpPr txBox="1">
            <a:spLocks/>
          </p:cNvSpPr>
          <p:nvPr/>
        </p:nvSpPr>
        <p:spPr>
          <a:xfrm>
            <a:off x="4257522" y="1163643"/>
            <a:ext cx="4032250" cy="113471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6">
                  <a:extLst>
                    <a:ext uri="{96DAC541-7B7A-43D3-8B79-37D633B846F1}">
                      <asvg:svgBlip xmlns:asvg="http://schemas.microsoft.com/office/drawing/2016/SVG/main" r:embed="rId7"/>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8">
                  <a:extLst>
                    <a:ext uri="{96DAC541-7B7A-43D3-8B79-37D633B846F1}">
                      <asvg:svgBlip xmlns:asvg="http://schemas.microsoft.com/office/drawing/2016/SVG/main" r:embed="rId9"/>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8">
                  <a:extLst>
                    <a:ext uri="{96DAC541-7B7A-43D3-8B79-37D633B846F1}">
                      <asvg:svgBlip xmlns:asvg="http://schemas.microsoft.com/office/drawing/2016/SVG/main" r:embed="rId9"/>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8">
                  <a:extLst>
                    <a:ext uri="{96DAC541-7B7A-43D3-8B79-37D633B846F1}">
                      <asvg:svgBlip xmlns:asvg="http://schemas.microsoft.com/office/drawing/2016/SVG/main" r:embed="rId9"/>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b="0" i="0">
                <a:effectLst/>
                <a:latin typeface="+mn-lt"/>
              </a:rPr>
              <a:t>Previously, creating a new contact brought the user to a separate screen to add the name, before proceeding to the full contact creation screen.</a:t>
            </a:r>
            <a:endParaRPr lang="en-US" sz="1200">
              <a:latin typeface="+mn-lt"/>
              <a:ea typeface="Roboto"/>
              <a:cs typeface="Roboto"/>
            </a:endParaRPr>
          </a:p>
        </p:txBody>
      </p:sp>
      <p:sp>
        <p:nvSpPr>
          <p:cNvPr id="12" name="Text Placeholder 7">
            <a:extLst>
              <a:ext uri="{FF2B5EF4-FFF2-40B4-BE49-F238E27FC236}">
                <a16:creationId xmlns:a16="http://schemas.microsoft.com/office/drawing/2014/main" id="{113EF9D3-11BB-819D-C717-D4F2E4A87144}"/>
              </a:ext>
            </a:extLst>
          </p:cNvPr>
          <p:cNvSpPr txBox="1">
            <a:spLocks/>
          </p:cNvSpPr>
          <p:nvPr/>
        </p:nvSpPr>
        <p:spPr>
          <a:xfrm>
            <a:off x="4257522" y="2839634"/>
            <a:ext cx="4032250" cy="135494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6">
                  <a:extLst>
                    <a:ext uri="{96DAC541-7B7A-43D3-8B79-37D633B846F1}">
                      <asvg:svgBlip xmlns:asvg="http://schemas.microsoft.com/office/drawing/2016/SVG/main" r:embed="rId7"/>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8">
                  <a:extLst>
                    <a:ext uri="{96DAC541-7B7A-43D3-8B79-37D633B846F1}">
                      <asvg:svgBlip xmlns:asvg="http://schemas.microsoft.com/office/drawing/2016/SVG/main" r:embed="rId9"/>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8">
                  <a:extLst>
                    <a:ext uri="{96DAC541-7B7A-43D3-8B79-37D633B846F1}">
                      <asvg:svgBlip xmlns:asvg="http://schemas.microsoft.com/office/drawing/2016/SVG/main" r:embed="rId9"/>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8">
                  <a:extLst>
                    <a:ext uri="{96DAC541-7B7A-43D3-8B79-37D633B846F1}">
                      <asvg:svgBlip xmlns:asvg="http://schemas.microsoft.com/office/drawing/2016/SVG/main" r:embed="rId9"/>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a:latin typeface="+mn-lt"/>
                <a:ea typeface="Roboto"/>
                <a:cs typeface="Roboto"/>
              </a:rPr>
              <a:t>In the new version, creating a new contact will bring the user straight to the contact creation screen – reducing the number of clicks and allowing for a choice to add identifiers first.</a:t>
            </a:r>
          </a:p>
        </p:txBody>
      </p:sp>
    </p:spTree>
    <p:extLst>
      <p:ext uri="{BB962C8B-B14F-4D97-AF65-F5344CB8AC3E}">
        <p14:creationId xmlns:p14="http://schemas.microsoft.com/office/powerpoint/2010/main" val="388255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a:xfrm>
            <a:off x="395288" y="208287"/>
            <a:ext cx="5749480" cy="221599"/>
          </a:xfrm>
        </p:spPr>
        <p:txBody>
          <a:bodyPr/>
          <a:lstStyle/>
          <a:p>
            <a:r>
              <a:rPr lang="en-US">
                <a:latin typeface="Roboto"/>
                <a:ea typeface="Roboto"/>
                <a:cs typeface="Roboto"/>
              </a:rPr>
              <a:t>Flow change for managing social messaging channels</a:t>
            </a:r>
            <a:endParaRPr lang="en-US"/>
          </a:p>
        </p:txBody>
      </p:sp>
      <p:sp>
        <p:nvSpPr>
          <p:cNvPr id="11" name="Text Placeholder 7">
            <a:extLst>
              <a:ext uri="{FF2B5EF4-FFF2-40B4-BE49-F238E27FC236}">
                <a16:creationId xmlns:a16="http://schemas.microsoft.com/office/drawing/2014/main" id="{04F145C4-FA73-B464-A964-EB492E84481B}"/>
              </a:ext>
            </a:extLst>
          </p:cNvPr>
          <p:cNvSpPr txBox="1">
            <a:spLocks/>
          </p:cNvSpPr>
          <p:nvPr/>
        </p:nvSpPr>
        <p:spPr>
          <a:xfrm>
            <a:off x="4257522" y="1163643"/>
            <a:ext cx="4032250" cy="113471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b="0" i="0">
                <a:effectLst/>
                <a:latin typeface="+mn-lt"/>
              </a:rPr>
              <a:t>Previously, adding or editing a social editing channel required navigating through a separate </a:t>
            </a:r>
            <a:r>
              <a:rPr lang="en-US" sz="1200">
                <a:latin typeface="+mn-lt"/>
              </a:rPr>
              <a:t>dialog.</a:t>
            </a:r>
            <a:endParaRPr lang="en-US" sz="1200">
              <a:latin typeface="+mn-lt"/>
              <a:ea typeface="Roboto"/>
              <a:cs typeface="Roboto"/>
            </a:endParaRPr>
          </a:p>
        </p:txBody>
      </p:sp>
      <p:sp>
        <p:nvSpPr>
          <p:cNvPr id="12" name="Text Placeholder 7">
            <a:extLst>
              <a:ext uri="{FF2B5EF4-FFF2-40B4-BE49-F238E27FC236}">
                <a16:creationId xmlns:a16="http://schemas.microsoft.com/office/drawing/2014/main" id="{113EF9D3-11BB-819D-C717-D4F2E4A87144}"/>
              </a:ext>
            </a:extLst>
          </p:cNvPr>
          <p:cNvSpPr txBox="1">
            <a:spLocks/>
          </p:cNvSpPr>
          <p:nvPr/>
        </p:nvSpPr>
        <p:spPr>
          <a:xfrm>
            <a:off x="4257522" y="2839634"/>
            <a:ext cx="4032250" cy="135494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a:latin typeface="+mn-lt"/>
                <a:ea typeface="Roboto"/>
                <a:cs typeface="Roboto"/>
              </a:rPr>
              <a:t>In the new version, social messaging channels can be added and edited on the contact page with the same ease as a phone number, email address, or other identifier.</a:t>
            </a:r>
          </a:p>
        </p:txBody>
      </p:sp>
      <p:pic>
        <p:nvPicPr>
          <p:cNvPr id="7" name="Picture 6" descr="A screenshot of a computer&#10;&#10;Description automatically generated">
            <a:extLst>
              <a:ext uri="{FF2B5EF4-FFF2-40B4-BE49-F238E27FC236}">
                <a16:creationId xmlns:a16="http://schemas.microsoft.com/office/drawing/2014/main" id="{2B52CE96-1548-8C17-E571-8CCC499266F9}"/>
              </a:ext>
            </a:extLst>
          </p:cNvPr>
          <p:cNvPicPr>
            <a:picLocks noChangeAspect="1"/>
          </p:cNvPicPr>
          <p:nvPr/>
        </p:nvPicPr>
        <p:blipFill>
          <a:blip r:embed="rId6"/>
          <a:stretch>
            <a:fillRect/>
          </a:stretch>
        </p:blipFill>
        <p:spPr>
          <a:xfrm>
            <a:off x="577583" y="633720"/>
            <a:ext cx="2985299" cy="219456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2157689-A45B-CEBF-F203-9923711040DC}"/>
              </a:ext>
            </a:extLst>
          </p:cNvPr>
          <p:cNvPicPr>
            <a:picLocks noChangeAspect="1"/>
          </p:cNvPicPr>
          <p:nvPr/>
        </p:nvPicPr>
        <p:blipFill rotWithShape="1">
          <a:blip r:embed="rId7"/>
          <a:srcRect l="39477" t="-848" r="-9207" b="848"/>
          <a:stretch/>
        </p:blipFill>
        <p:spPr>
          <a:xfrm>
            <a:off x="577583" y="2828280"/>
            <a:ext cx="3538788" cy="1656099"/>
          </a:xfrm>
          <a:prstGeom prst="rect">
            <a:avLst/>
          </a:prstGeom>
        </p:spPr>
      </p:pic>
    </p:spTree>
    <p:extLst>
      <p:ext uri="{BB962C8B-B14F-4D97-AF65-F5344CB8AC3E}">
        <p14:creationId xmlns:p14="http://schemas.microsoft.com/office/powerpoint/2010/main" val="151432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a:xfrm>
            <a:off x="395288" y="208287"/>
            <a:ext cx="5749480" cy="221599"/>
          </a:xfrm>
        </p:spPr>
        <p:txBody>
          <a:bodyPr/>
          <a:lstStyle/>
          <a:p>
            <a:r>
              <a:rPr lang="en-US">
                <a:latin typeface="Roboto"/>
                <a:ea typeface="Roboto"/>
                <a:cs typeface="Roboto"/>
              </a:rPr>
              <a:t>Flow change for saving contacts</a:t>
            </a:r>
            <a:endParaRPr lang="en-US"/>
          </a:p>
        </p:txBody>
      </p:sp>
      <p:sp>
        <p:nvSpPr>
          <p:cNvPr id="11" name="Text Placeholder 7">
            <a:extLst>
              <a:ext uri="{FF2B5EF4-FFF2-40B4-BE49-F238E27FC236}">
                <a16:creationId xmlns:a16="http://schemas.microsoft.com/office/drawing/2014/main" id="{04F145C4-FA73-B464-A964-EB492E84481B}"/>
              </a:ext>
            </a:extLst>
          </p:cNvPr>
          <p:cNvSpPr txBox="1">
            <a:spLocks/>
          </p:cNvSpPr>
          <p:nvPr/>
        </p:nvSpPr>
        <p:spPr>
          <a:xfrm>
            <a:off x="4257522" y="1163643"/>
            <a:ext cx="4032250" cy="113471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b="0" i="0">
                <a:effectLst/>
                <a:latin typeface="+mn-lt"/>
              </a:rPr>
              <a:t>Previously, a user needed to scroll to the bottom of the screen to save a contact.</a:t>
            </a:r>
            <a:endParaRPr lang="en-US" sz="1200">
              <a:latin typeface="+mn-lt"/>
              <a:ea typeface="Roboto"/>
              <a:cs typeface="Roboto"/>
            </a:endParaRPr>
          </a:p>
        </p:txBody>
      </p:sp>
      <p:sp>
        <p:nvSpPr>
          <p:cNvPr id="12" name="Text Placeholder 7">
            <a:extLst>
              <a:ext uri="{FF2B5EF4-FFF2-40B4-BE49-F238E27FC236}">
                <a16:creationId xmlns:a16="http://schemas.microsoft.com/office/drawing/2014/main" id="{113EF9D3-11BB-819D-C717-D4F2E4A87144}"/>
              </a:ext>
            </a:extLst>
          </p:cNvPr>
          <p:cNvSpPr txBox="1">
            <a:spLocks/>
          </p:cNvSpPr>
          <p:nvPr/>
        </p:nvSpPr>
        <p:spPr>
          <a:xfrm>
            <a:off x="4257522" y="2839634"/>
            <a:ext cx="4032250" cy="135494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dirty="0">
                <a:latin typeface="+mn-lt"/>
                <a:ea typeface="Roboto"/>
                <a:cs typeface="Roboto"/>
              </a:rPr>
              <a:t>In the new version, the save button is always accessible at the bottom of the screen as the user scrolls. There are distinct </a:t>
            </a:r>
            <a:r>
              <a:rPr lang="en-US" sz="1200" i="1" dirty="0">
                <a:latin typeface="+mn-lt"/>
                <a:ea typeface="Roboto"/>
                <a:cs typeface="Roboto"/>
              </a:rPr>
              <a:t>Cancel</a:t>
            </a:r>
            <a:r>
              <a:rPr lang="en-US" sz="1200" dirty="0">
                <a:latin typeface="+mn-lt"/>
                <a:ea typeface="Roboto"/>
                <a:cs typeface="Roboto"/>
              </a:rPr>
              <a:t>, </a:t>
            </a:r>
            <a:r>
              <a:rPr lang="en-US" sz="1200" i="1" dirty="0">
                <a:latin typeface="+mn-lt"/>
                <a:ea typeface="Roboto"/>
                <a:cs typeface="Roboto"/>
              </a:rPr>
              <a:t>Save </a:t>
            </a:r>
            <a:r>
              <a:rPr lang="en-US" sz="1200" dirty="0">
                <a:latin typeface="+mn-lt"/>
                <a:ea typeface="Roboto"/>
                <a:cs typeface="Roboto"/>
              </a:rPr>
              <a:t>(return to contact page) and </a:t>
            </a:r>
            <a:r>
              <a:rPr lang="en-US" sz="1200" i="1">
                <a:latin typeface="+mn-lt"/>
                <a:ea typeface="Roboto"/>
                <a:cs typeface="Roboto"/>
              </a:rPr>
              <a:t>Save and Clo</a:t>
            </a:r>
            <a:r>
              <a:rPr lang="en-US" sz="1200" i="1" dirty="0">
                <a:latin typeface="+mn-lt"/>
                <a:ea typeface="Roboto"/>
                <a:cs typeface="Roboto"/>
              </a:rPr>
              <a:t>se</a:t>
            </a:r>
            <a:r>
              <a:rPr lang="en-US" sz="1200" dirty="0">
                <a:latin typeface="+mn-lt"/>
                <a:ea typeface="Roboto"/>
                <a:cs typeface="Roboto"/>
              </a:rPr>
              <a:t> (return to contacts list) buttons.</a:t>
            </a:r>
          </a:p>
        </p:txBody>
      </p:sp>
      <p:pic>
        <p:nvPicPr>
          <p:cNvPr id="4" name="Picture 3" descr="A screenshot of a computer&#10;&#10;Description automatically generated">
            <a:extLst>
              <a:ext uri="{FF2B5EF4-FFF2-40B4-BE49-F238E27FC236}">
                <a16:creationId xmlns:a16="http://schemas.microsoft.com/office/drawing/2014/main" id="{075420F9-2708-7159-18E0-9162987B213A}"/>
              </a:ext>
            </a:extLst>
          </p:cNvPr>
          <p:cNvPicPr>
            <a:picLocks noChangeAspect="1"/>
          </p:cNvPicPr>
          <p:nvPr/>
        </p:nvPicPr>
        <p:blipFill>
          <a:blip r:embed="rId6"/>
          <a:stretch>
            <a:fillRect/>
          </a:stretch>
        </p:blipFill>
        <p:spPr>
          <a:xfrm>
            <a:off x="392934" y="759515"/>
            <a:ext cx="3723437" cy="173913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632E99CD-FB1F-A0C0-A92C-F329E307F73D}"/>
              </a:ext>
            </a:extLst>
          </p:cNvPr>
          <p:cNvPicPr>
            <a:picLocks noChangeAspect="1"/>
          </p:cNvPicPr>
          <p:nvPr/>
        </p:nvPicPr>
        <p:blipFill>
          <a:blip r:embed="rId7"/>
          <a:stretch>
            <a:fillRect/>
          </a:stretch>
        </p:blipFill>
        <p:spPr>
          <a:xfrm>
            <a:off x="392933" y="2644850"/>
            <a:ext cx="3723437" cy="1620316"/>
          </a:xfrm>
          <a:prstGeom prst="rect">
            <a:avLst/>
          </a:prstGeom>
        </p:spPr>
      </p:pic>
    </p:spTree>
    <p:extLst>
      <p:ext uri="{BB962C8B-B14F-4D97-AF65-F5344CB8AC3E}">
        <p14:creationId xmlns:p14="http://schemas.microsoft.com/office/powerpoint/2010/main" val="300760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a:xfrm>
            <a:off x="395288" y="208287"/>
            <a:ext cx="5749480" cy="221599"/>
          </a:xfrm>
        </p:spPr>
        <p:txBody>
          <a:bodyPr/>
          <a:lstStyle/>
          <a:p>
            <a:r>
              <a:rPr lang="en-US">
                <a:latin typeface="Roboto"/>
                <a:ea typeface="Roboto"/>
                <a:cs typeface="Roboto"/>
              </a:rPr>
              <a:t>Flow change for deleting contacts</a:t>
            </a:r>
            <a:endParaRPr lang="en-US"/>
          </a:p>
        </p:txBody>
      </p:sp>
      <p:sp>
        <p:nvSpPr>
          <p:cNvPr id="11" name="Text Placeholder 7">
            <a:extLst>
              <a:ext uri="{FF2B5EF4-FFF2-40B4-BE49-F238E27FC236}">
                <a16:creationId xmlns:a16="http://schemas.microsoft.com/office/drawing/2014/main" id="{04F145C4-FA73-B464-A964-EB492E84481B}"/>
              </a:ext>
            </a:extLst>
          </p:cNvPr>
          <p:cNvSpPr txBox="1">
            <a:spLocks/>
          </p:cNvSpPr>
          <p:nvPr/>
        </p:nvSpPr>
        <p:spPr>
          <a:xfrm>
            <a:off x="4257522" y="1163643"/>
            <a:ext cx="4032250" cy="113471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b="0" i="0">
                <a:effectLst/>
                <a:latin typeface="+mn-lt"/>
              </a:rPr>
              <a:t>Previously, a user with permissions to delete External Contacts needed to navigate to the bottom of the contact edit page to find the “delete” button.</a:t>
            </a:r>
            <a:endParaRPr lang="en-US" sz="1200">
              <a:latin typeface="+mn-lt"/>
              <a:ea typeface="Roboto"/>
              <a:cs typeface="Roboto"/>
            </a:endParaRPr>
          </a:p>
        </p:txBody>
      </p:sp>
      <p:sp>
        <p:nvSpPr>
          <p:cNvPr id="12" name="Text Placeholder 7">
            <a:extLst>
              <a:ext uri="{FF2B5EF4-FFF2-40B4-BE49-F238E27FC236}">
                <a16:creationId xmlns:a16="http://schemas.microsoft.com/office/drawing/2014/main" id="{113EF9D3-11BB-819D-C717-D4F2E4A87144}"/>
              </a:ext>
            </a:extLst>
          </p:cNvPr>
          <p:cNvSpPr txBox="1">
            <a:spLocks/>
          </p:cNvSpPr>
          <p:nvPr/>
        </p:nvSpPr>
        <p:spPr>
          <a:xfrm>
            <a:off x="4257522" y="2839634"/>
            <a:ext cx="4032250" cy="1354944"/>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2">
                  <a:extLst>
                    <a:ext uri="{96DAC541-7B7A-43D3-8B79-37D633B846F1}">
                      <asvg:svgBlip xmlns:asvg="http://schemas.microsoft.com/office/drawing/2016/SVG/main" r:embed="rId3"/>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4">
                  <a:extLst>
                    <a:ext uri="{96DAC541-7B7A-43D3-8B79-37D633B846F1}">
                      <asvg:svgBlip xmlns:asvg="http://schemas.microsoft.com/office/drawing/2016/SVG/main" r:embed="rId5"/>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200">
                <a:latin typeface="+mn-lt"/>
                <a:ea typeface="Roboto"/>
                <a:cs typeface="Roboto"/>
              </a:rPr>
              <a:t>In the new version, there is a convenient delete button accessible when viewing the contact. There is no change to permissions related to editing or deleting contacts.</a:t>
            </a:r>
          </a:p>
        </p:txBody>
      </p:sp>
      <p:pic>
        <p:nvPicPr>
          <p:cNvPr id="4" name="Picture 3" descr="A screenshot of a computer&#10;&#10;Description automatically generated">
            <a:extLst>
              <a:ext uri="{FF2B5EF4-FFF2-40B4-BE49-F238E27FC236}">
                <a16:creationId xmlns:a16="http://schemas.microsoft.com/office/drawing/2014/main" id="{075420F9-2708-7159-18E0-9162987B213A}"/>
              </a:ext>
            </a:extLst>
          </p:cNvPr>
          <p:cNvPicPr>
            <a:picLocks noChangeAspect="1"/>
          </p:cNvPicPr>
          <p:nvPr/>
        </p:nvPicPr>
        <p:blipFill>
          <a:blip r:embed="rId6"/>
          <a:stretch>
            <a:fillRect/>
          </a:stretch>
        </p:blipFill>
        <p:spPr>
          <a:xfrm>
            <a:off x="392934" y="759515"/>
            <a:ext cx="3723437" cy="1739136"/>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C39C8EA2-3A9D-5E22-5220-E30BBD0CFED2}"/>
              </a:ext>
            </a:extLst>
          </p:cNvPr>
          <p:cNvPicPr>
            <a:picLocks noChangeAspect="1"/>
          </p:cNvPicPr>
          <p:nvPr/>
        </p:nvPicPr>
        <p:blipFill>
          <a:blip r:embed="rId7"/>
          <a:stretch>
            <a:fillRect/>
          </a:stretch>
        </p:blipFill>
        <p:spPr>
          <a:xfrm>
            <a:off x="392934" y="2571750"/>
            <a:ext cx="3690791" cy="1661163"/>
          </a:xfrm>
          <a:prstGeom prst="rect">
            <a:avLst/>
          </a:prstGeom>
        </p:spPr>
      </p:pic>
    </p:spTree>
    <p:extLst>
      <p:ext uri="{BB962C8B-B14F-4D97-AF65-F5344CB8AC3E}">
        <p14:creationId xmlns:p14="http://schemas.microsoft.com/office/powerpoint/2010/main" val="200027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screenshot of a computer&#10;&#10;Description automatically generated">
            <a:extLst>
              <a:ext uri="{FF2B5EF4-FFF2-40B4-BE49-F238E27FC236}">
                <a16:creationId xmlns:a16="http://schemas.microsoft.com/office/drawing/2014/main" id="{C3E898F4-739D-1499-D50A-54D73F65F9E5}"/>
              </a:ext>
            </a:extLst>
          </p:cNvPr>
          <p:cNvPicPr>
            <a:picLocks noChangeAspect="1"/>
          </p:cNvPicPr>
          <p:nvPr/>
        </p:nvPicPr>
        <p:blipFill>
          <a:blip r:embed="rId2"/>
          <a:stretch>
            <a:fillRect/>
          </a:stretch>
        </p:blipFill>
        <p:spPr>
          <a:xfrm>
            <a:off x="1563811" y="1387776"/>
            <a:ext cx="5998464" cy="2840291"/>
          </a:xfrm>
          <a:prstGeom prst="rect">
            <a:avLst/>
          </a:prstGeom>
        </p:spPr>
      </p:pic>
      <p:sp>
        <p:nvSpPr>
          <p:cNvPr id="2" name="Title 1">
            <a:extLst>
              <a:ext uri="{FF2B5EF4-FFF2-40B4-BE49-F238E27FC236}">
                <a16:creationId xmlns:a16="http://schemas.microsoft.com/office/drawing/2014/main" id="{DEE387B9-85F3-6057-EBE4-F3C59EE9AF28}"/>
              </a:ext>
            </a:extLst>
          </p:cNvPr>
          <p:cNvSpPr>
            <a:spLocks noGrp="1"/>
          </p:cNvSpPr>
          <p:nvPr>
            <p:ph type="title"/>
          </p:nvPr>
        </p:nvSpPr>
        <p:spPr/>
        <p:txBody>
          <a:bodyPr/>
          <a:lstStyle/>
          <a:p>
            <a:r>
              <a:rPr lang="en-US">
                <a:latin typeface="Roboto"/>
                <a:ea typeface="Roboto"/>
                <a:cs typeface="Roboto"/>
              </a:rPr>
              <a:t>Small refinements to Interactions (External Contacts and Organizations)</a:t>
            </a:r>
            <a:endParaRPr lang="en-US"/>
          </a:p>
        </p:txBody>
      </p:sp>
      <p:sp>
        <p:nvSpPr>
          <p:cNvPr id="9" name="Text Placeholder 7">
            <a:extLst>
              <a:ext uri="{FF2B5EF4-FFF2-40B4-BE49-F238E27FC236}">
                <a16:creationId xmlns:a16="http://schemas.microsoft.com/office/drawing/2014/main" id="{9FF4FDD5-8E80-BA73-4F6E-351C32518A37}"/>
              </a:ext>
            </a:extLst>
          </p:cNvPr>
          <p:cNvSpPr txBox="1">
            <a:spLocks/>
          </p:cNvSpPr>
          <p:nvPr/>
        </p:nvSpPr>
        <p:spPr>
          <a:xfrm>
            <a:off x="395288" y="4115924"/>
            <a:ext cx="8612787" cy="501927"/>
          </a:xfrm>
          <a:prstGeom prst="rect">
            <a:avLst/>
          </a:prstGeom>
        </p:spPr>
        <p:txBody>
          <a:bodyPr vert="horz" lIns="0" tIns="0" rIns="0" bIns="0" rtlCol="0" anchor="t">
            <a:noAutofit/>
          </a:bodyPr>
          <a:lstStyle>
            <a:lvl1pPr marL="0" indent="0" algn="l" defTabSz="685800" rtl="0" eaLnBrk="1" latinLnBrk="0" hangingPunct="1">
              <a:lnSpc>
                <a:spcPts val="1680"/>
              </a:lnSpc>
              <a:spcBef>
                <a:spcPts val="800"/>
              </a:spcBef>
              <a:buClr>
                <a:schemeClr val="accent1"/>
              </a:buClr>
              <a:buFontTx/>
              <a:buNone/>
              <a:tabLst/>
              <a:defRPr sz="1500" b="0" i="0" kern="1200" spc="0">
                <a:solidFill>
                  <a:schemeClr val="accent2"/>
                </a:solidFill>
                <a:latin typeface="Springwood Brush" pitchFamily="2" charset="77"/>
                <a:ea typeface="Roboto" panose="02000000000000000000" pitchFamily="2" charset="0"/>
                <a:cs typeface="Roboto" panose="02000000000000000000" pitchFamily="2" charset="0"/>
              </a:defRPr>
            </a:lvl1pPr>
            <a:lvl2pPr marL="404813" marR="0" indent="-230188" algn="l" defTabSz="685800" rtl="0" eaLnBrk="1" fontAlgn="auto" latinLnBrk="0" hangingPunct="1">
              <a:lnSpc>
                <a:spcPct val="100000"/>
              </a:lnSpc>
              <a:spcBef>
                <a:spcPts val="375"/>
              </a:spcBef>
              <a:spcAft>
                <a:spcPts val="0"/>
              </a:spcAft>
              <a:buClr>
                <a:schemeClr val="accent1"/>
              </a:buClr>
              <a:buSzPct val="100000"/>
              <a:buFontTx/>
              <a:buBlip>
                <a:blip r:embed="rId3">
                  <a:extLst>
                    <a:ext uri="{96DAC541-7B7A-43D3-8B79-37D633B846F1}">
                      <asvg:svgBlip xmlns:asvg="http://schemas.microsoft.com/office/drawing/2016/SVG/main" r:embed="rId4"/>
                    </a:ext>
                  </a:extLst>
                </a:blip>
              </a:buBlip>
              <a:tabLst/>
              <a:defRPr sz="9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2pPr>
            <a:lvl3pPr marL="519113" indent="-176213" algn="l" defTabSz="685800" rtl="0" eaLnBrk="1" latinLnBrk="0" hangingPunct="1">
              <a:lnSpc>
                <a:spcPct val="100000"/>
              </a:lnSpc>
              <a:spcBef>
                <a:spcPts val="375"/>
              </a:spcBef>
              <a:buClr>
                <a:schemeClr val="accent1"/>
              </a:buClr>
              <a:buSzPct val="150000"/>
              <a:buFontTx/>
              <a:buBlip>
                <a:blip r:embed="rId5">
                  <a:extLst>
                    <a:ext uri="{96DAC541-7B7A-43D3-8B79-37D633B846F1}">
                      <asvg:svgBlip xmlns:asvg="http://schemas.microsoft.com/office/drawing/2016/SVG/main" r:embed="rId6"/>
                    </a:ext>
                  </a:extLst>
                </a:blip>
              </a:buBlip>
              <a:tabLst/>
              <a:defRPr sz="600" b="0" i="0" kern="1200" spc="0">
                <a:solidFill>
                  <a:schemeClr val="accent2"/>
                </a:solidFill>
                <a:latin typeface="Roboto" panose="02000000000000000000" pitchFamily="2" charset="0"/>
                <a:ea typeface="Roboto" panose="02000000000000000000" pitchFamily="2" charset="0"/>
                <a:cs typeface="Roboto" panose="02000000000000000000" pitchFamily="2" charset="0"/>
              </a:defRPr>
            </a:lvl3pPr>
            <a:lvl4pPr marL="682625" indent="-171450" algn="l" defTabSz="685800" rtl="0" eaLnBrk="1" latinLnBrk="0" hangingPunct="1">
              <a:lnSpc>
                <a:spcPct val="100000"/>
              </a:lnSpc>
              <a:spcBef>
                <a:spcPts val="375"/>
              </a:spcBef>
              <a:buClr>
                <a:schemeClr val="accent1"/>
              </a:buClr>
              <a:buSzPct val="100000"/>
              <a:buFontTx/>
              <a:buBlip>
                <a:blip r:embed="rId5">
                  <a:extLst>
                    <a:ext uri="{96DAC541-7B7A-43D3-8B79-37D633B846F1}">
                      <asvg:svgBlip xmlns:asvg="http://schemas.microsoft.com/office/drawing/2016/SVG/main" r:embed="rId6"/>
                    </a:ext>
                  </a:extLst>
                </a:blip>
              </a:buBlip>
              <a:tabLst/>
              <a:defRPr sz="600" b="0" i="0" kern="1200" spc="0">
                <a:solidFill>
                  <a:schemeClr val="accent2"/>
                </a:solidFill>
                <a:latin typeface="+mn-lt"/>
                <a:ea typeface="+mn-ea"/>
                <a:cs typeface="+mn-cs"/>
              </a:defRPr>
            </a:lvl4pPr>
            <a:lvl5pPr marL="862013" indent="-168275" algn="l" defTabSz="685800" rtl="0" eaLnBrk="1" latinLnBrk="0" hangingPunct="1">
              <a:lnSpc>
                <a:spcPct val="100000"/>
              </a:lnSpc>
              <a:spcBef>
                <a:spcPts val="375"/>
              </a:spcBef>
              <a:buClr>
                <a:schemeClr val="accent1"/>
              </a:buClr>
              <a:buSzPct val="100000"/>
              <a:buFontTx/>
              <a:buBlip>
                <a:blip r:embed="rId5">
                  <a:extLst>
                    <a:ext uri="{96DAC541-7B7A-43D3-8B79-37D633B846F1}">
                      <asvg:svgBlip xmlns:asvg="http://schemas.microsoft.com/office/drawing/2016/SVG/main" r:embed="rId6"/>
                    </a:ext>
                  </a:extLst>
                </a:blip>
              </a:buBlip>
              <a:tabLst/>
              <a:defRPr sz="600" b="0" i="0" kern="1200" spc="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en-US" sz="1200">
              <a:latin typeface="+mn-lt"/>
              <a:ea typeface="Roboto"/>
              <a:cs typeface="Roboto"/>
            </a:endParaRPr>
          </a:p>
        </p:txBody>
      </p:sp>
      <p:sp>
        <p:nvSpPr>
          <p:cNvPr id="26" name="Rectangle 25">
            <a:extLst>
              <a:ext uri="{FF2B5EF4-FFF2-40B4-BE49-F238E27FC236}">
                <a16:creationId xmlns:a16="http://schemas.microsoft.com/office/drawing/2014/main" id="{36F5B414-D1FE-4A0C-DD79-80FF3CA2C3EA}"/>
              </a:ext>
            </a:extLst>
          </p:cNvPr>
          <p:cNvSpPr/>
          <p:nvPr/>
        </p:nvSpPr>
        <p:spPr>
          <a:xfrm>
            <a:off x="3784086" y="780236"/>
            <a:ext cx="2746743"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accent2"/>
                </a:solidFill>
                <a:effectLst/>
                <a:uLnTx/>
                <a:uFillTx/>
                <a:latin typeface="Roboto Light" panose="02000000000000000000" pitchFamily="2" charset="0"/>
                <a:ea typeface="Roboto Light" panose="02000000000000000000" pitchFamily="2" charset="0"/>
                <a:cs typeface="Roboto Light" panose="02000000000000000000" pitchFamily="2" charset="0"/>
              </a:rPr>
              <a:t>“Interactions” section automatically collapses on edit to create more space and focus.</a:t>
            </a:r>
            <a:endParaRPr kumimoji="0" lang="en-US" sz="700" b="0" i="0" u="none" strike="noStrike" kern="1200" cap="none" spc="0" normalizeH="0" baseline="0" noProof="0">
              <a:ln>
                <a:noFill/>
              </a:ln>
              <a:solidFill>
                <a:schemeClr val="accent2"/>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Oval 26">
            <a:extLst>
              <a:ext uri="{FF2B5EF4-FFF2-40B4-BE49-F238E27FC236}">
                <a16:creationId xmlns:a16="http://schemas.microsoft.com/office/drawing/2014/main" id="{7BDC1445-E083-F8F7-189A-7F89DA6C8433}"/>
              </a:ext>
            </a:extLst>
          </p:cNvPr>
          <p:cNvSpPr>
            <a:spLocks noChangeAspect="1"/>
          </p:cNvSpPr>
          <p:nvPr/>
        </p:nvSpPr>
        <p:spPr>
          <a:xfrm>
            <a:off x="3418326" y="770593"/>
            <a:ext cx="365760" cy="365760"/>
          </a:xfrm>
          <a:prstGeom prst="ellipse">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Roboto"/>
                <a:ea typeface="+mn-ea"/>
                <a:cs typeface="+mn-cs"/>
              </a:rPr>
              <a:t>1</a:t>
            </a:r>
            <a:endParaRPr kumimoji="0" lang="en-CO" sz="1350" b="0" i="0" u="none" strike="noStrike" kern="1200" cap="none" spc="0" normalizeH="0" baseline="0" noProof="0">
              <a:ln>
                <a:noFill/>
              </a:ln>
              <a:solidFill>
                <a:srgbClr val="FFFFFF"/>
              </a:solidFill>
              <a:effectLst/>
              <a:uLnTx/>
              <a:uFillTx/>
              <a:latin typeface="Roboto"/>
              <a:ea typeface="+mn-ea"/>
              <a:cs typeface="+mn-cs"/>
            </a:endParaRPr>
          </a:p>
        </p:txBody>
      </p:sp>
      <p:sp>
        <p:nvSpPr>
          <p:cNvPr id="29" name="Freeform 28">
            <a:extLst>
              <a:ext uri="{FF2B5EF4-FFF2-40B4-BE49-F238E27FC236}">
                <a16:creationId xmlns:a16="http://schemas.microsoft.com/office/drawing/2014/main" id="{47AC18D4-001F-754C-8D3C-1DAD57C57329}"/>
              </a:ext>
            </a:extLst>
          </p:cNvPr>
          <p:cNvSpPr/>
          <p:nvPr/>
        </p:nvSpPr>
        <p:spPr>
          <a:xfrm>
            <a:off x="2505764" y="1256799"/>
            <a:ext cx="1455174" cy="366133"/>
          </a:xfrm>
          <a:custGeom>
            <a:avLst/>
            <a:gdLst>
              <a:gd name="connsiteX0" fmla="*/ 0 w 1455174"/>
              <a:gd name="connsiteY0" fmla="*/ 0 h 366133"/>
              <a:gd name="connsiteX1" fmla="*/ 462116 w 1455174"/>
              <a:gd name="connsiteY1" fmla="*/ 363794 h 366133"/>
              <a:gd name="connsiteX2" fmla="*/ 1455174 w 1455174"/>
              <a:gd name="connsiteY2" fmla="*/ 196646 h 366133"/>
            </a:gdLst>
            <a:ahLst/>
            <a:cxnLst>
              <a:cxn ang="0">
                <a:pos x="connsiteX0" y="connsiteY0"/>
              </a:cxn>
              <a:cxn ang="0">
                <a:pos x="connsiteX1" y="connsiteY1"/>
              </a:cxn>
              <a:cxn ang="0">
                <a:pos x="connsiteX2" y="connsiteY2"/>
              </a:cxn>
            </a:cxnLst>
            <a:rect l="l" t="t" r="r" b="b"/>
            <a:pathLst>
              <a:path w="1455174" h="366133">
                <a:moveTo>
                  <a:pt x="0" y="0"/>
                </a:moveTo>
                <a:cubicBezTo>
                  <a:pt x="109793" y="165510"/>
                  <a:pt x="219587" y="331020"/>
                  <a:pt x="462116" y="363794"/>
                </a:cubicBezTo>
                <a:cubicBezTo>
                  <a:pt x="704645" y="396568"/>
                  <a:pt x="799690" y="72104"/>
                  <a:pt x="1455174" y="196646"/>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FR" sz="1350" b="0" i="0" u="none" strike="noStrike" kern="1200" cap="none" spc="0" normalizeH="0" baseline="0" noProof="0">
              <a:ln>
                <a:noFill/>
              </a:ln>
              <a:solidFill>
                <a:srgbClr val="FFFFFF"/>
              </a:solidFill>
              <a:effectLst/>
              <a:uLnTx/>
              <a:uFillTx/>
              <a:latin typeface="Roboto"/>
              <a:ea typeface="+mn-ea"/>
              <a:cs typeface="+mn-cs"/>
            </a:endParaRPr>
          </a:p>
        </p:txBody>
      </p:sp>
      <p:sp>
        <p:nvSpPr>
          <p:cNvPr id="34" name="Rectangle 33">
            <a:extLst>
              <a:ext uri="{FF2B5EF4-FFF2-40B4-BE49-F238E27FC236}">
                <a16:creationId xmlns:a16="http://schemas.microsoft.com/office/drawing/2014/main" id="{BDA15881-B076-88FA-E6E1-A65E04710700}"/>
              </a:ext>
            </a:extLst>
          </p:cNvPr>
          <p:cNvSpPr/>
          <p:nvPr/>
        </p:nvSpPr>
        <p:spPr>
          <a:xfrm>
            <a:off x="39850" y="3287360"/>
            <a:ext cx="1160351" cy="78483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chemeClr val="accent2"/>
                </a:solidFill>
                <a:effectLst/>
                <a:uLnTx/>
                <a:uFillTx/>
                <a:latin typeface="Roboto Light" panose="02000000000000000000" pitchFamily="2" charset="0"/>
                <a:ea typeface="Roboto Light" panose="02000000000000000000" pitchFamily="2" charset="0"/>
                <a:cs typeface="Roboto Light" panose="02000000000000000000" pitchFamily="2" charset="0"/>
              </a:rPr>
              <a:t>Default number of interactions displayed increased from 5 to 25 to reduce clicks.</a:t>
            </a:r>
            <a:endParaRPr kumimoji="0" lang="en-US" sz="700" b="0" i="0" u="none" strike="noStrike" kern="1200" cap="none" spc="0" normalizeH="0" baseline="0" noProof="0">
              <a:ln>
                <a:noFill/>
              </a:ln>
              <a:solidFill>
                <a:schemeClr val="accent2"/>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Oval 34">
            <a:extLst>
              <a:ext uri="{FF2B5EF4-FFF2-40B4-BE49-F238E27FC236}">
                <a16:creationId xmlns:a16="http://schemas.microsoft.com/office/drawing/2014/main" id="{B243EDD8-A172-3DE0-E8F7-87A989FA24B6}"/>
              </a:ext>
            </a:extLst>
          </p:cNvPr>
          <p:cNvSpPr>
            <a:spLocks noChangeAspect="1"/>
          </p:cNvSpPr>
          <p:nvPr/>
        </p:nvSpPr>
        <p:spPr>
          <a:xfrm>
            <a:off x="1208863" y="3035754"/>
            <a:ext cx="365760" cy="365760"/>
          </a:xfrm>
          <a:prstGeom prst="ellipse">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Roboto"/>
                <a:ea typeface="+mn-ea"/>
                <a:cs typeface="+mn-cs"/>
              </a:rPr>
              <a:t>2</a:t>
            </a:r>
            <a:endParaRPr kumimoji="0" lang="en-CO" sz="1350" b="0" i="0" u="none" strike="noStrike" kern="1200" cap="none" spc="0" normalizeH="0" baseline="0" noProof="0">
              <a:ln>
                <a:noFill/>
              </a:ln>
              <a:solidFill>
                <a:srgbClr val="FFFFFF"/>
              </a:solidFill>
              <a:effectLst/>
              <a:uLnTx/>
              <a:uFillTx/>
              <a:latin typeface="Roboto"/>
              <a:ea typeface="+mn-ea"/>
              <a:cs typeface="+mn-cs"/>
            </a:endParaRPr>
          </a:p>
        </p:txBody>
      </p:sp>
      <p:cxnSp>
        <p:nvCxnSpPr>
          <p:cNvPr id="15" name="Elbow Connector 14">
            <a:extLst>
              <a:ext uri="{FF2B5EF4-FFF2-40B4-BE49-F238E27FC236}">
                <a16:creationId xmlns:a16="http://schemas.microsoft.com/office/drawing/2014/main" id="{A0755BE1-14BE-A26A-50BB-41B0E01D3028}"/>
              </a:ext>
            </a:extLst>
          </p:cNvPr>
          <p:cNvCxnSpPr>
            <a:cxnSpLocks/>
            <a:stCxn id="35" idx="4"/>
          </p:cNvCxnSpPr>
          <p:nvPr/>
        </p:nvCxnSpPr>
        <p:spPr>
          <a:xfrm rot="16200000" flipH="1">
            <a:off x="1758453" y="3034804"/>
            <a:ext cx="626940" cy="1360360"/>
          </a:xfrm>
          <a:prstGeom prst="bentConnector2">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9CFE70B4-33A9-9628-2D75-A7F8B476346F}"/>
              </a:ext>
            </a:extLst>
          </p:cNvPr>
          <p:cNvCxnSpPr>
            <a:cxnSpLocks/>
            <a:stCxn id="27" idx="4"/>
          </p:cNvCxnSpPr>
          <p:nvPr/>
        </p:nvCxnSpPr>
        <p:spPr>
          <a:xfrm rot="16200000" flipH="1">
            <a:off x="4974749" y="-237190"/>
            <a:ext cx="363565" cy="3110650"/>
          </a:xfrm>
          <a:prstGeom prst="bentConnector2">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576843"/>
      </p:ext>
    </p:extLst>
  </p:cSld>
  <p:clrMapOvr>
    <a:masterClrMapping/>
  </p:clrMapOvr>
</p:sld>
</file>

<file path=ppt/theme/theme1.xml><?xml version="1.0" encoding="utf-8"?>
<a:theme xmlns:a="http://schemas.openxmlformats.org/drawingml/2006/main" name="7_Custom Design">
  <a:themeElements>
    <a:clrScheme name="Custom 1">
      <a:dk1>
        <a:srgbClr val="4E5054"/>
      </a:dk1>
      <a:lt1>
        <a:srgbClr val="FFFFFF"/>
      </a:lt1>
      <a:dk2>
        <a:srgbClr val="959699"/>
      </a:dk2>
      <a:lt2>
        <a:srgbClr val="F3F3F3"/>
      </a:lt2>
      <a:accent1>
        <a:srgbClr val="FF4F1F"/>
      </a:accent1>
      <a:accent2>
        <a:srgbClr val="23385D"/>
      </a:accent2>
      <a:accent3>
        <a:srgbClr val="00AE9E"/>
      </a:accent3>
      <a:accent4>
        <a:srgbClr val="3B90AA"/>
      </a:accent4>
      <a:accent5>
        <a:srgbClr val="FF8F14"/>
      </a:accent5>
      <a:accent6>
        <a:srgbClr val="E3E3E3"/>
      </a:accent6>
      <a:hlink>
        <a:srgbClr val="FF4F1F"/>
      </a:hlink>
      <a:folHlink>
        <a:srgbClr val="FF4F1F"/>
      </a:folHlink>
    </a:clrScheme>
    <a:fontScheme name="Test">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lgn="l">
          <a:defRPr sz="1200" dirty="0"/>
        </a:defPPr>
      </a:lstStyle>
    </a:txDef>
  </a:objectDefaults>
  <a:extraClrSchemeLst/>
  <a:extLst>
    <a:ext uri="{05A4C25C-085E-4340-85A3-A5531E510DB2}">
      <thm15:themeFamily xmlns:thm15="http://schemas.microsoft.com/office/thememl/2012/main" name="PPT-Template-2022-WIP-2" id="{5001F64E-0F7B-514D-BABF-7E5ADF44013B}" vid="{5143CD7C-A3E2-9741-8ACF-7CC10777F675}"/>
    </a:ext>
  </a:extLst>
</a:theme>
</file>

<file path=ppt/theme/theme2.xml><?xml version="1.0" encoding="utf-8"?>
<a:theme xmlns:a="http://schemas.openxmlformats.org/drawingml/2006/main" name="8_Custom Design">
  <a:themeElements>
    <a:clrScheme name="Custom 1">
      <a:dk1>
        <a:srgbClr val="4E5054"/>
      </a:dk1>
      <a:lt1>
        <a:srgbClr val="FFFFFF"/>
      </a:lt1>
      <a:dk2>
        <a:srgbClr val="959699"/>
      </a:dk2>
      <a:lt2>
        <a:srgbClr val="F3F3F3"/>
      </a:lt2>
      <a:accent1>
        <a:srgbClr val="FF4F1F"/>
      </a:accent1>
      <a:accent2>
        <a:srgbClr val="23385D"/>
      </a:accent2>
      <a:accent3>
        <a:srgbClr val="00AE9E"/>
      </a:accent3>
      <a:accent4>
        <a:srgbClr val="3B90AA"/>
      </a:accent4>
      <a:accent5>
        <a:srgbClr val="FF8F14"/>
      </a:accent5>
      <a:accent6>
        <a:srgbClr val="E3E3E3"/>
      </a:accent6>
      <a:hlink>
        <a:srgbClr val="FF4F1F"/>
      </a:hlink>
      <a:folHlink>
        <a:srgbClr val="FF4F1F"/>
      </a:folHlink>
    </a:clrScheme>
    <a:fontScheme name="Test">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lgn="l">
          <a:defRPr sz="1200" dirty="0"/>
        </a:defPPr>
      </a:lstStyle>
    </a:txDef>
  </a:objectDefaults>
  <a:extraClrSchemeLst/>
  <a:extLst>
    <a:ext uri="{05A4C25C-085E-4340-85A3-A5531E510DB2}">
      <thm15:themeFamily xmlns:thm15="http://schemas.microsoft.com/office/thememl/2012/main" name="Genesys Corporate PPT Template-2022  -  Read-Only" id="{76C34049-67DC-BB42-B8DB-39A64C31EBD4}" vid="{C7E8AE57-B57C-9B45-A735-3AA2509D13CD}"/>
    </a:ext>
  </a:extLst>
</a:theme>
</file>

<file path=ppt/theme/theme3.xml><?xml version="1.0" encoding="utf-8"?>
<a:theme xmlns:a="http://schemas.openxmlformats.org/drawingml/2006/main" name="9_Custom Design">
  <a:themeElements>
    <a:clrScheme name="Custom 1">
      <a:dk1>
        <a:srgbClr val="4E5054"/>
      </a:dk1>
      <a:lt1>
        <a:srgbClr val="FFFFFF"/>
      </a:lt1>
      <a:dk2>
        <a:srgbClr val="959699"/>
      </a:dk2>
      <a:lt2>
        <a:srgbClr val="F3F3F3"/>
      </a:lt2>
      <a:accent1>
        <a:srgbClr val="FF4F1F"/>
      </a:accent1>
      <a:accent2>
        <a:srgbClr val="23385D"/>
      </a:accent2>
      <a:accent3>
        <a:srgbClr val="00AE9E"/>
      </a:accent3>
      <a:accent4>
        <a:srgbClr val="3B90AA"/>
      </a:accent4>
      <a:accent5>
        <a:srgbClr val="FF8F14"/>
      </a:accent5>
      <a:accent6>
        <a:srgbClr val="E3E3E3"/>
      </a:accent6>
      <a:hlink>
        <a:srgbClr val="FF4F1F"/>
      </a:hlink>
      <a:folHlink>
        <a:srgbClr val="FF4F1F"/>
      </a:folHlink>
    </a:clrScheme>
    <a:fontScheme name="Test">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rmAutofit/>
      </a:bodyPr>
      <a:lstStyle>
        <a:defPPr algn="l">
          <a:defRPr sz="1200" dirty="0"/>
        </a:defPPr>
      </a:lstStyle>
    </a:txDef>
  </a:objectDefaults>
  <a:extraClrSchemeLst/>
  <a:extLst>
    <a:ext uri="{05A4C25C-085E-4340-85A3-A5531E510DB2}">
      <thm15:themeFamily xmlns:thm15="http://schemas.microsoft.com/office/thememl/2012/main" name="PPT-Template-2022-WIP-2" id="{5001F64E-0F7B-514D-BABF-7E5ADF44013B}" vid="{5143CD7C-A3E2-9741-8ACF-7CC10777F6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6FA6DEE4727940A6257373A246EC76" ma:contentTypeVersion="13" ma:contentTypeDescription="Create a new document." ma:contentTypeScope="" ma:versionID="2f921118c210fcc6df36737e77861ac7">
  <xsd:schema xmlns:xsd="http://www.w3.org/2001/XMLSchema" xmlns:xs="http://www.w3.org/2001/XMLSchema" xmlns:p="http://schemas.microsoft.com/office/2006/metadata/properties" xmlns:ns2="410cfa64-5c84-4285-b0c4-beed056ea891" xmlns:ns3="3ebdc88f-00a8-411d-9d86-a69607dd2dff" targetNamespace="http://schemas.microsoft.com/office/2006/metadata/properties" ma:root="true" ma:fieldsID="64ea5f69badeac2bb088db8d2e2c3892" ns2:_="" ns3:_="">
    <xsd:import namespace="410cfa64-5c84-4285-b0c4-beed056ea891"/>
    <xsd:import namespace="3ebdc88f-00a8-411d-9d86-a69607dd2df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0cfa64-5c84-4285-b0c4-beed056ea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1fcc8ec-0784-4598-b17d-69b3ece4703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bdc88f-00a8-411d-9d86-a69607dd2df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f7542a0-4a83-42e0-9d4b-6d6415a95207}" ma:internalName="TaxCatchAll" ma:showField="CatchAllData" ma:web="3ebdc88f-00a8-411d-9d86-a69607dd2df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ebdc88f-00a8-411d-9d86-a69607dd2dff">
      <UserInfo>
        <DisplayName>Julianne Chaloux</DisplayName>
        <AccountId>182</AccountId>
        <AccountType/>
      </UserInfo>
    </SharedWithUsers>
    <TaxCatchAll xmlns="3ebdc88f-00a8-411d-9d86-a69607dd2dff" xsi:nil="true"/>
    <lcf76f155ced4ddcb4097134ff3c332f xmlns="410cfa64-5c84-4285-b0c4-beed056ea89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081860-F24A-466B-A908-15845004D992}">
  <ds:schemaRefs>
    <ds:schemaRef ds:uri="http://schemas.microsoft.com/sharepoint/v3/contenttype/forms"/>
  </ds:schemaRefs>
</ds:datastoreItem>
</file>

<file path=customXml/itemProps2.xml><?xml version="1.0" encoding="utf-8"?>
<ds:datastoreItem xmlns:ds="http://schemas.openxmlformats.org/officeDocument/2006/customXml" ds:itemID="{1D68859A-4D66-45DC-8D4E-87AA35868B60}">
  <ds:schemaRefs>
    <ds:schemaRef ds:uri="3ebdc88f-00a8-411d-9d86-a69607dd2dff"/>
    <ds:schemaRef ds:uri="410cfa64-5c84-4285-b0c4-beed056ea8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873B3F-E6BA-452E-9002-EBF4F28CDCC7}">
  <ds:schemaRefs>
    <ds:schemaRef ds:uri="3ebdc88f-00a8-411d-9d86-a69607dd2dff"/>
    <ds:schemaRef ds:uri="410cfa64-5c84-4285-b0c4-beed056ea8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7_Custom Design</Template>
  <Application>Microsoft Office PowerPoint</Application>
  <PresentationFormat>On-screen Show (16:9)</PresentationFormat>
  <Slides>11</Slides>
  <Notes>1</Notes>
  <HiddenSlides>0</HiddenSlide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7_Custom Design</vt:lpstr>
      <vt:lpstr>8_Custom Design</vt:lpstr>
      <vt:lpstr>9_Custom Design</vt:lpstr>
      <vt:lpstr>Contact Management UI Refresh Communication</vt:lpstr>
      <vt:lpstr>PowerPoint Presentation</vt:lpstr>
      <vt:lpstr>Before and after: External Contacts list view</vt:lpstr>
      <vt:lpstr>Before and after: Organizations list view</vt:lpstr>
      <vt:lpstr>Flow change for contact creation</vt:lpstr>
      <vt:lpstr>Flow change for managing social messaging channels</vt:lpstr>
      <vt:lpstr>Flow change for saving contacts</vt:lpstr>
      <vt:lpstr>Flow change for deleting contacts</vt:lpstr>
      <vt:lpstr>Small refinements to Interactions (External Contacts and Organizations)</vt:lpstr>
      <vt:lpstr>External Contact SMS and Survey Settings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Genesys corporate  PowerPoint template</dc:title>
  <dc:subject/>
  <dc:creator>Mauricio Beltran</dc:creator>
  <cp:keywords/>
  <dc:description/>
  <cp:revision>11</cp:revision>
  <cp:lastPrinted>2020-10-29T13:32:38Z</cp:lastPrinted>
  <dcterms:created xsi:type="dcterms:W3CDTF">2022-01-28T14:56:41Z</dcterms:created>
  <dcterms:modified xsi:type="dcterms:W3CDTF">2023-10-04T11:56:00Z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0x0101004F6FA6DEE4727940A6257373A246EC76</vt:lpwstr>
  </property>
  <property fmtid="{D5CDD505-2E9C-101B-9397-08002B2CF9AE}" pid="3" name="Order">
    <vt:r8>100</vt:r8>
  </property>
  <property fmtid="{D5CDD505-2E9C-101B-9397-08002B2CF9AE}" pid="4" name="MediaServiceImageTags">
    <vt:lpwstr/>
  </property>
</Properties>
</file>